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.xml" ContentType="application/vnd.openxmlformats-officedocument.drawingml.chartshapes+xml"/>
  <Override PartName="/ppt/charts/chart2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2.xml" ContentType="application/vnd.openxmlformats-officedocument.drawingml.chartshapes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4.xml" ContentType="application/vnd.openxmlformats-officedocument.drawingml.chartshapes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5.xml" ContentType="application/vnd.openxmlformats-officedocument.drawingml.chartshapes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5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6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7.xml" ContentType="application/vnd.openxmlformats-officedocument.drawingml.chart+xml"/>
  <Override PartName="/ppt/theme/themeOverride2.xml" ContentType="application/vnd.openxmlformats-officedocument.themeOverride+xml"/>
  <Override PartName="/ppt/charts/chart38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9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0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1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2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3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4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5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6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7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8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9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50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51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52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53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54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55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6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7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8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9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60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61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62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63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Ex1.xml" ContentType="application/vnd.ms-office.chartex+xml"/>
  <Override PartName="/ppt/charts/style57.xml" ContentType="application/vnd.ms-office.chartstyle+xml"/>
  <Override PartName="/ppt/charts/colors57.xml" ContentType="application/vnd.ms-office.chartcolorstyle+xml"/>
  <Override PartName="/ppt/theme/themeOverride3.xml" ContentType="application/vnd.openxmlformats-officedocument.themeOverride+xml"/>
  <Override PartName="/ppt/media/image105.jpg" ContentType="image/jpeg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  <p:sldMasterId id="2147483733" r:id="rId5"/>
  </p:sldMasterIdLst>
  <p:notesMasterIdLst>
    <p:notesMasterId r:id="rId57"/>
  </p:notesMasterIdLst>
  <p:sldIdLst>
    <p:sldId id="272" r:id="rId6"/>
    <p:sldId id="281" r:id="rId7"/>
    <p:sldId id="3163" r:id="rId8"/>
    <p:sldId id="267" r:id="rId9"/>
    <p:sldId id="3167" r:id="rId10"/>
    <p:sldId id="271" r:id="rId11"/>
    <p:sldId id="274" r:id="rId12"/>
    <p:sldId id="3172" r:id="rId13"/>
    <p:sldId id="3165" r:id="rId14"/>
    <p:sldId id="256" r:id="rId15"/>
    <p:sldId id="257" r:id="rId16"/>
    <p:sldId id="258" r:id="rId17"/>
    <p:sldId id="259" r:id="rId18"/>
    <p:sldId id="3178" r:id="rId19"/>
    <p:sldId id="261" r:id="rId20"/>
    <p:sldId id="287" r:id="rId21"/>
    <p:sldId id="263" r:id="rId22"/>
    <p:sldId id="266" r:id="rId23"/>
    <p:sldId id="6072" r:id="rId24"/>
    <p:sldId id="6073" r:id="rId25"/>
    <p:sldId id="6074" r:id="rId26"/>
    <p:sldId id="3164" r:id="rId27"/>
    <p:sldId id="3169" r:id="rId28"/>
    <p:sldId id="3168" r:id="rId29"/>
    <p:sldId id="3175" r:id="rId30"/>
    <p:sldId id="3173" r:id="rId31"/>
    <p:sldId id="3174" r:id="rId32"/>
    <p:sldId id="6067" r:id="rId33"/>
    <p:sldId id="6068" r:id="rId34"/>
    <p:sldId id="6069" r:id="rId35"/>
    <p:sldId id="6070" r:id="rId36"/>
    <p:sldId id="6071" r:id="rId37"/>
    <p:sldId id="3179" r:id="rId38"/>
    <p:sldId id="3159" r:id="rId39"/>
    <p:sldId id="3180" r:id="rId40"/>
    <p:sldId id="510" r:id="rId41"/>
    <p:sldId id="3166" r:id="rId42"/>
    <p:sldId id="6064" r:id="rId43"/>
    <p:sldId id="6078" r:id="rId44"/>
    <p:sldId id="6079" r:id="rId45"/>
    <p:sldId id="3176" r:id="rId46"/>
    <p:sldId id="6076" r:id="rId47"/>
    <p:sldId id="6077" r:id="rId48"/>
    <p:sldId id="6075" r:id="rId49"/>
    <p:sldId id="3177" r:id="rId50"/>
    <p:sldId id="6080" r:id="rId51"/>
    <p:sldId id="6081" r:id="rId52"/>
    <p:sldId id="6082" r:id="rId53"/>
    <p:sldId id="6083" r:id="rId54"/>
    <p:sldId id="6084" r:id="rId55"/>
    <p:sldId id="343" r:id="rId56"/>
  </p:sldIdLst>
  <p:sldSz cx="11999913" cy="8999538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CF"/>
    <a:srgbClr val="9AB71F"/>
    <a:srgbClr val="C1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8E5A3-1FDA-44B9-8F0B-DCD647B76276}" v="58" dt="2025-09-02T06:29:40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O LLANO VELARDE" userId="d13d99a0-757e-43c4-89b8-06e90462645f" providerId="ADAL" clId="{1758E5A3-1FDA-44B9-8F0B-DCD647B76276}"/>
    <pc:docChg chg="undo custSel addSld delSld modSld sldOrd">
      <pc:chgData name="ALFONSO LLANO VELARDE" userId="d13d99a0-757e-43c4-89b8-06e90462645f" providerId="ADAL" clId="{1758E5A3-1FDA-44B9-8F0B-DCD647B76276}" dt="2025-09-02T06:31:29.741" v="733" actId="20577"/>
      <pc:docMkLst>
        <pc:docMk/>
      </pc:docMkLst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2047352457" sldId="51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2047352457" sldId="510"/>
            <ac:spMk id="14" creationId="{5A66ED23-4FD1-4E82-A830-0FFC1B6F8070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445400904" sldId="3159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445400904" sldId="3159"/>
            <ac:spMk id="5" creationId="{25812FD0-B413-45AB-38FA-4C60E8F2BE7E}"/>
          </ac:spMkLst>
        </pc:spChg>
      </pc:sldChg>
      <pc:sldChg chg="delSp modSp mod">
        <pc:chgData name="ALFONSO LLANO VELARDE" userId="d13d99a0-757e-43c4-89b8-06e90462645f" providerId="ADAL" clId="{1758E5A3-1FDA-44B9-8F0B-DCD647B76276}" dt="2025-08-28T15:54:27.173" v="476"/>
        <pc:sldMkLst>
          <pc:docMk/>
          <pc:sldMk cId="1079179729" sldId="3164"/>
        </pc:sldMkLst>
        <pc:picChg chg="del">
          <ac:chgData name="ALFONSO LLANO VELARDE" userId="d13d99a0-757e-43c4-89b8-06e90462645f" providerId="ADAL" clId="{1758E5A3-1FDA-44B9-8F0B-DCD647B76276}" dt="2025-08-28T15:54:27.173" v="476"/>
          <ac:picMkLst>
            <pc:docMk/>
            <pc:sldMk cId="1079179729" sldId="3164"/>
            <ac:picMk id="2" creationId="{FBFA5B1A-E334-4E4A-F699-7AEC5321AD70}"/>
          </ac:picMkLst>
        </pc:picChg>
        <pc:picChg chg="mod">
          <ac:chgData name="ALFONSO LLANO VELARDE" userId="d13d99a0-757e-43c4-89b8-06e90462645f" providerId="ADAL" clId="{1758E5A3-1FDA-44B9-8F0B-DCD647B76276}" dt="2025-08-28T15:52:02.263" v="458" actId="1076"/>
          <ac:picMkLst>
            <pc:docMk/>
            <pc:sldMk cId="1079179729" sldId="3164"/>
            <ac:picMk id="5" creationId="{63FB43A4-2E98-8BFA-40B9-11CBF8F3D2F1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3392867618" sldId="3166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3392867618" sldId="3166"/>
            <ac:spMk id="15" creationId="{9C80E396-3613-2404-044A-6710DD315D0C}"/>
          </ac:spMkLst>
        </pc:spChg>
      </pc:sldChg>
      <pc:sldChg chg="addSp delSp mod">
        <pc:chgData name="ALFONSO LLANO VELARDE" userId="d13d99a0-757e-43c4-89b8-06e90462645f" providerId="ADAL" clId="{1758E5A3-1FDA-44B9-8F0B-DCD647B76276}" dt="2025-08-28T15:58:04.406" v="530" actId="478"/>
        <pc:sldMkLst>
          <pc:docMk/>
          <pc:sldMk cId="2701751645" sldId="3175"/>
        </pc:sldMkLst>
        <pc:spChg chg="add del">
          <ac:chgData name="ALFONSO LLANO VELARDE" userId="d13d99a0-757e-43c4-89b8-06e90462645f" providerId="ADAL" clId="{1758E5A3-1FDA-44B9-8F0B-DCD647B76276}" dt="2025-08-28T15:58:04.406" v="530" actId="478"/>
          <ac:spMkLst>
            <pc:docMk/>
            <pc:sldMk cId="2701751645" sldId="3175"/>
            <ac:spMk id="5" creationId="{D810928D-8A55-0AD2-F849-1378082D7F13}"/>
          </ac:spMkLst>
        </pc:spChg>
      </pc:sldChg>
      <pc:sldChg chg="addSp delSp modSp mod">
        <pc:chgData name="ALFONSO LLANO VELARDE" userId="d13d99a0-757e-43c4-89b8-06e90462645f" providerId="ADAL" clId="{1758E5A3-1FDA-44B9-8F0B-DCD647B76276}" dt="2025-09-01T09:20:50.561" v="579" actId="14100"/>
        <pc:sldMkLst>
          <pc:docMk/>
          <pc:sldMk cId="904803106" sldId="3176"/>
        </pc:sldMkLst>
        <pc:spChg chg="or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" creationId="{A06642B1-F8A6-FF63-F7EC-2BD3DE853280}"/>
          </ac:spMkLst>
        </pc:spChg>
        <pc:spChg chg="add del">
          <ac:chgData name="ALFONSO LLANO VELARDE" userId="d13d99a0-757e-43c4-89b8-06e90462645f" providerId="ADAL" clId="{1758E5A3-1FDA-44B9-8F0B-DCD647B76276}" dt="2025-09-01T09:19:50.815" v="567" actId="22"/>
          <ac:spMkLst>
            <pc:docMk/>
            <pc:sldMk cId="904803106" sldId="3176"/>
            <ac:spMk id="4" creationId="{6AD127D7-2486-3DA9-3549-58C6A696971A}"/>
          </ac:spMkLst>
        </pc:spChg>
        <pc:spChg chg="add mod">
          <ac:chgData name="ALFONSO LLANO VELARDE" userId="d13d99a0-757e-43c4-89b8-06e90462645f" providerId="ADAL" clId="{1758E5A3-1FDA-44B9-8F0B-DCD647B76276}" dt="2025-09-01T09:20:50.561" v="579" actId="14100"/>
          <ac:spMkLst>
            <pc:docMk/>
            <pc:sldMk cId="904803106" sldId="3176"/>
            <ac:spMk id="8" creationId="{10D3E0CA-4457-BE72-3F7E-83C8F4601E4E}"/>
          </ac:spMkLst>
        </pc:spChg>
        <pc:spChg chg="del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9" creationId="{42A4FC2C-047E-45A5-965D-8E1E3BF09BC6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4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6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18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27:18.177" v="17" actId="26606"/>
          <ac:spMkLst>
            <pc:docMk/>
            <pc:sldMk cId="904803106" sldId="3176"/>
            <ac:spMk id="20" creationId="{08C9B587-E65E-4B52-B37C-ABEBB6E87928}"/>
          </ac:spMkLst>
        </pc:spChg>
        <pc:picChg chg="del">
          <ac:chgData name="ALFONSO LLANO VELARDE" userId="d13d99a0-757e-43c4-89b8-06e90462645f" providerId="ADAL" clId="{1758E5A3-1FDA-44B9-8F0B-DCD647B76276}" dt="2025-08-28T12:26:31.345" v="0" actId="478"/>
          <ac:picMkLst>
            <pc:docMk/>
            <pc:sldMk cId="904803106" sldId="3176"/>
            <ac:picMk id="4" creationId="{7DB50069-34D5-D429-3A9B-A3A5004E2EED}"/>
          </ac:picMkLst>
        </pc:picChg>
        <pc:picChg chg="add mod ord">
          <ac:chgData name="ALFONSO LLANO VELARDE" userId="d13d99a0-757e-43c4-89b8-06e90462645f" providerId="ADAL" clId="{1758E5A3-1FDA-44B9-8F0B-DCD647B76276}" dt="2025-09-01T09:20:15.610" v="576" actId="14100"/>
          <ac:picMkLst>
            <pc:docMk/>
            <pc:sldMk cId="904803106" sldId="3176"/>
            <ac:picMk id="6" creationId="{2F43EAAE-564A-83C9-7989-01F9029788A7}"/>
          </ac:picMkLst>
        </pc:picChg>
        <pc:picChg chg="add del mod">
          <ac:chgData name="ALFONSO LLANO VELARDE" userId="d13d99a0-757e-43c4-89b8-06e90462645f" providerId="ADAL" clId="{1758E5A3-1FDA-44B9-8F0B-DCD647B76276}" dt="2025-09-01T09:19:47.018" v="565" actId="478"/>
          <ac:picMkLst>
            <pc:docMk/>
            <pc:sldMk cId="904803106" sldId="3176"/>
            <ac:picMk id="7" creationId="{DA29EB7C-05C2-3935-9AEE-4EA131D87C5D}"/>
          </ac:picMkLst>
        </pc:picChg>
      </pc:sldChg>
      <pc:sldChg chg="addSp delSp modSp mod">
        <pc:chgData name="ALFONSO LLANO VELARDE" userId="d13d99a0-757e-43c4-89b8-06e90462645f" providerId="ADAL" clId="{1758E5A3-1FDA-44B9-8F0B-DCD647B76276}" dt="2025-08-28T15:28:22.004" v="371" actId="478"/>
        <pc:sldMkLst>
          <pc:docMk/>
          <pc:sldMk cId="2992873561" sldId="3177"/>
        </pc:sldMkLst>
        <pc:spChg chg="add del mod">
          <ac:chgData name="ALFONSO LLANO VELARDE" userId="d13d99a0-757e-43c4-89b8-06e90462645f" providerId="ADAL" clId="{1758E5A3-1FDA-44B9-8F0B-DCD647B76276}" dt="2025-08-28T15:28:22.004" v="371" actId="478"/>
          <ac:spMkLst>
            <pc:docMk/>
            <pc:sldMk cId="2992873561" sldId="3177"/>
            <ac:spMk id="3" creationId="{367ED52D-A2F6-156A-4C9D-0DE2B367DDB3}"/>
          </ac:spMkLst>
        </pc:spChg>
        <pc:spChg chg="mod">
          <ac:chgData name="ALFONSO LLANO VELARDE" userId="d13d99a0-757e-43c4-89b8-06e90462645f" providerId="ADAL" clId="{1758E5A3-1FDA-44B9-8F0B-DCD647B76276}" dt="2025-08-28T12:27:44.728" v="19" actId="14100"/>
          <ac:spMkLst>
            <pc:docMk/>
            <pc:sldMk cId="2992873561" sldId="3177"/>
            <ac:spMk id="81" creationId="{0F27CFFA-8310-E9ED-C91D-A0FB4F86C62A}"/>
          </ac:spMkLst>
        </pc:spChg>
        <pc:spChg chg="mod">
          <ac:chgData name="ALFONSO LLANO VELARDE" userId="d13d99a0-757e-43c4-89b8-06e90462645f" providerId="ADAL" clId="{1758E5A3-1FDA-44B9-8F0B-DCD647B76276}" dt="2025-08-28T12:27:47.267" v="20" actId="14100"/>
          <ac:spMkLst>
            <pc:docMk/>
            <pc:sldMk cId="2992873561" sldId="3177"/>
            <ac:spMk id="84" creationId="{ABFB2828-C1C0-DD09-76C5-352357BDD0DE}"/>
          </ac:spMkLst>
        </pc:spChg>
        <pc:graphicFrameChg chg="modGraphic">
          <ac:chgData name="ALFONSO LLANO VELARDE" userId="d13d99a0-757e-43c4-89b8-06e90462645f" providerId="ADAL" clId="{1758E5A3-1FDA-44B9-8F0B-DCD647B76276}" dt="2025-08-28T15:24:08.716" v="352" actId="6549"/>
          <ac:graphicFrameMkLst>
            <pc:docMk/>
            <pc:sldMk cId="2992873561" sldId="3177"/>
            <ac:graphicFrameMk id="65" creationId="{97B81136-A12F-0931-EBE6-0BB01EA717C3}"/>
          </ac:graphicFrameMkLst>
        </pc:graphicFrameChg>
        <pc:graphicFrameChg chg="modGraphic">
          <ac:chgData name="ALFONSO LLANO VELARDE" userId="d13d99a0-757e-43c4-89b8-06e90462645f" providerId="ADAL" clId="{1758E5A3-1FDA-44B9-8F0B-DCD647B76276}" dt="2025-08-28T15:28:16.851" v="370" actId="6549"/>
          <ac:graphicFrameMkLst>
            <pc:docMk/>
            <pc:sldMk cId="2992873561" sldId="3177"/>
            <ac:graphicFrameMk id="94" creationId="{C25530C4-C796-CDAA-7A65-9E7EB5CAD5A5}"/>
          </ac:graphicFrameMkLst>
        </pc:graphicFrameChg>
      </pc:sldChg>
      <pc:sldChg chg="addSp modSp new mod setBg">
        <pc:chgData name="ALFONSO LLANO VELARDE" userId="d13d99a0-757e-43c4-89b8-06e90462645f" providerId="ADAL" clId="{1758E5A3-1FDA-44B9-8F0B-DCD647B76276}" dt="2025-08-28T12:31:38.280" v="43" actId="14100"/>
        <pc:sldMkLst>
          <pc:docMk/>
          <pc:sldMk cId="2765821180" sldId="3179"/>
        </pc:sldMkLst>
        <pc:spChg chg="add mod ord">
          <ac:chgData name="ALFONSO LLANO VELARDE" userId="d13d99a0-757e-43c4-89b8-06e90462645f" providerId="ADAL" clId="{1758E5A3-1FDA-44B9-8F0B-DCD647B76276}" dt="2025-08-28T12:31:38.280" v="43" actId="14100"/>
          <ac:spMkLst>
            <pc:docMk/>
            <pc:sldMk cId="2765821180" sldId="3179"/>
            <ac:spMk id="3" creationId="{30B5444E-5715-BBC2-2E9D-C308AB0FBCED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0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2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4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2:31:28.377" v="41" actId="26606"/>
          <ac:spMkLst>
            <pc:docMk/>
            <pc:sldMk cId="2765821180" sldId="3179"/>
            <ac:spMk id="16" creationId="{08C9B587-E65E-4B52-B37C-ABEBB6E87928}"/>
          </ac:spMkLst>
        </pc:spChg>
        <pc:picChg chg="add mod ord">
          <ac:chgData name="ALFONSO LLANO VELARDE" userId="d13d99a0-757e-43c4-89b8-06e90462645f" providerId="ADAL" clId="{1758E5A3-1FDA-44B9-8F0B-DCD647B76276}" dt="2025-08-28T12:31:28.377" v="41" actId="26606"/>
          <ac:picMkLst>
            <pc:docMk/>
            <pc:sldMk cId="2765821180" sldId="3179"/>
            <ac:picMk id="5" creationId="{7981452F-0908-F747-11F1-108D2B1CE77D}"/>
          </ac:picMkLst>
        </pc:pic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887085221" sldId="3180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887085221" sldId="3180"/>
            <ac:spMk id="15" creationId="{1215E0E2-44BC-C2A5-B126-E37F3FFC53C9}"/>
          </ac:spMkLst>
        </pc:spChg>
      </pc:sldChg>
      <pc:sldChg chg="modSp add del mod">
        <pc:chgData name="ALFONSO LLANO VELARDE" userId="d13d99a0-757e-43c4-89b8-06e90462645f" providerId="ADAL" clId="{1758E5A3-1FDA-44B9-8F0B-DCD647B76276}" dt="2025-08-28T12:30:17.858" v="36"/>
        <pc:sldMkLst>
          <pc:docMk/>
          <pc:sldMk cId="1857887169" sldId="6064"/>
        </pc:sldMkLst>
        <pc:spChg chg="mod">
          <ac:chgData name="ALFONSO LLANO VELARDE" userId="d13d99a0-757e-43c4-89b8-06e90462645f" providerId="ADAL" clId="{1758E5A3-1FDA-44B9-8F0B-DCD647B76276}" dt="2025-08-28T12:30:17.858" v="36"/>
          <ac:spMkLst>
            <pc:docMk/>
            <pc:sldMk cId="1857887169" sldId="6064"/>
            <ac:spMk id="2" creationId="{BCC0D790-6733-967B-7375-CAC674AF0D38}"/>
          </ac:spMkLst>
        </pc:spChg>
      </pc:sldChg>
      <pc:sldChg chg="add del">
        <pc:chgData name="ALFONSO LLANO VELARDE" userId="d13d99a0-757e-43c4-89b8-06e90462645f" providerId="ADAL" clId="{1758E5A3-1FDA-44B9-8F0B-DCD647B76276}" dt="2025-08-28T15:19:01.294" v="340" actId="47"/>
        <pc:sldMkLst>
          <pc:docMk/>
          <pc:sldMk cId="1419856521" sldId="6065"/>
        </pc:sldMkLst>
      </pc:sldChg>
      <pc:sldChg chg="add del">
        <pc:chgData name="ALFONSO LLANO VELARDE" userId="d13d99a0-757e-43c4-89b8-06e90462645f" providerId="ADAL" clId="{1758E5A3-1FDA-44B9-8F0B-DCD647B76276}" dt="2025-08-28T15:18:58.514" v="339" actId="47"/>
        <pc:sldMkLst>
          <pc:docMk/>
          <pc:sldMk cId="3089513802" sldId="6066"/>
        </pc:sldMkLst>
      </pc:sldChg>
      <pc:sldChg chg="addSp delSp modSp new mod ord setBg">
        <pc:chgData name="ALFONSO LLANO VELARDE" userId="d13d99a0-757e-43c4-89b8-06e90462645f" providerId="ADAL" clId="{1758E5A3-1FDA-44B9-8F0B-DCD647B76276}" dt="2025-08-28T12:36:03.567" v="76" actId="14100"/>
        <pc:sldMkLst>
          <pc:docMk/>
          <pc:sldMk cId="2085827763" sldId="6067"/>
        </pc:sldMkLst>
        <pc:spChg chg="add mod ord">
          <ac:chgData name="ALFONSO LLANO VELARDE" userId="d13d99a0-757e-43c4-89b8-06e90462645f" providerId="ADAL" clId="{1758E5A3-1FDA-44B9-8F0B-DCD647B76276}" dt="2025-08-28T12:36:03.567" v="76" actId="14100"/>
          <ac:spMkLst>
            <pc:docMk/>
            <pc:sldMk cId="2085827763" sldId="6067"/>
            <ac:spMk id="2" creationId="{01AEB6E2-24DA-44F3-59D1-3B7EEE7C6BE4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9" creationId="{5A59F003-E00A-43F9-91DC-CC54E3B87466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1" creationId="{D74A4382-E3AD-430A-9A1F-DFA3E0E77A7D}"/>
          </ac:spMkLst>
        </pc:spChg>
        <pc:spChg chg="add del">
          <ac:chgData name="ALFONSO LLANO VELARDE" userId="d13d99a0-757e-43c4-89b8-06e90462645f" providerId="ADAL" clId="{1758E5A3-1FDA-44B9-8F0B-DCD647B76276}" dt="2025-08-28T12:35:50.827" v="72" actId="26606"/>
          <ac:spMkLst>
            <pc:docMk/>
            <pc:sldMk cId="2085827763" sldId="6067"/>
            <ac:spMk id="13" creationId="{79F40191-0F44-4FD1-82CC-ACB507C14BE6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5" creationId="{08C9B587-E65E-4B52-B37C-ABEBB6E87928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7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2:35:50.834" v="73" actId="26606"/>
          <ac:spMkLst>
            <pc:docMk/>
            <pc:sldMk cId="2085827763" sldId="6067"/>
            <ac:spMk id="18" creationId="{AF2F604E-43BE-4DC3-B983-E071523364F8}"/>
          </ac:spMkLst>
        </pc:spChg>
        <pc:picChg chg="add mod">
          <ac:chgData name="ALFONSO LLANO VELARDE" userId="d13d99a0-757e-43c4-89b8-06e90462645f" providerId="ADAL" clId="{1758E5A3-1FDA-44B9-8F0B-DCD647B76276}" dt="2025-08-28T12:35:50.834" v="73" actId="26606"/>
          <ac:picMkLst>
            <pc:docMk/>
            <pc:sldMk cId="2085827763" sldId="6067"/>
            <ac:picMk id="4" creationId="{F356B8A3-39CF-CD37-84DA-847C2C66B1A2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2:46:00.233" v="206" actId="27918"/>
        <pc:sldMkLst>
          <pc:docMk/>
          <pc:sldMk cId="610943345" sldId="6068"/>
        </pc:sldMkLst>
        <pc:spChg chg="add mod">
          <ac:chgData name="ALFONSO LLANO VELARDE" userId="d13d99a0-757e-43c4-89b8-06e90462645f" providerId="ADAL" clId="{1758E5A3-1FDA-44B9-8F0B-DCD647B76276}" dt="2025-08-28T12:44:52.191" v="203" actId="20577"/>
          <ac:spMkLst>
            <pc:docMk/>
            <pc:sldMk cId="610943345" sldId="6068"/>
            <ac:spMk id="12" creationId="{37432CDF-A7DA-86C5-C546-904871490602}"/>
          </ac:spMkLst>
        </pc:spChg>
        <pc:graphicFrameChg chg="add mod">
          <ac:chgData name="ALFONSO LLANO VELARDE" userId="d13d99a0-757e-43c4-89b8-06e90462645f" providerId="ADAL" clId="{1758E5A3-1FDA-44B9-8F0B-DCD647B76276}" dt="2025-08-28T12:42:13.279" v="155" actId="1076"/>
          <ac:graphicFrameMkLst>
            <pc:docMk/>
            <pc:sldMk cId="610943345" sldId="6068"/>
            <ac:graphicFrameMk id="2" creationId="{DD159418-E1FB-4DCD-BBC4-8A7A7BFAEBF5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3" creationId="{88C7D460-DAAC-474B-A070-07D77E1D080C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4" creationId="{EB12FBFA-CD75-4317-B18D-97F27B582B50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5" creationId="{23C6D4EB-BC2D-4C83-99AE-0BCF9A1ACA28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6" creationId="{5B7AD95E-C58D-4EEF-9D30-64E5712AC61F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1:55.466" v="154" actId="1035"/>
          <ac:graphicFrameMkLst>
            <pc:docMk/>
            <pc:sldMk cId="610943345" sldId="6068"/>
            <ac:graphicFrameMk id="7" creationId="{73A23CFD-2A41-47D4-A612-0C2CF2696CB6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0:48.334" v="121"/>
          <ac:graphicFrameMkLst>
            <pc:docMk/>
            <pc:sldMk cId="610943345" sldId="6068"/>
            <ac:graphicFrameMk id="8" creationId="{5B4F7586-7294-CCCD-6F56-B594F23D0AAB}"/>
          </ac:graphicFrameMkLst>
        </pc:graphicFrameChg>
        <pc:graphicFrameChg chg="add del mod">
          <ac:chgData name="ALFONSO LLANO VELARDE" userId="d13d99a0-757e-43c4-89b8-06e90462645f" providerId="ADAL" clId="{1758E5A3-1FDA-44B9-8F0B-DCD647B76276}" dt="2025-08-28T12:41:20.892" v="127" actId="478"/>
          <ac:graphicFrameMkLst>
            <pc:docMk/>
            <pc:sldMk cId="610943345" sldId="6068"/>
            <ac:graphicFrameMk id="10" creationId="{96A658E3-DEB0-4FE2-9016-2A8891F87FAB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2:29.185" v="160" actId="1035"/>
          <ac:graphicFrameMkLst>
            <pc:docMk/>
            <pc:sldMk cId="610943345" sldId="6068"/>
            <ac:graphicFrameMk id="11" creationId="{96A658E3-DEB0-4FE2-9016-2A8891F87FAB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3:02.990" v="172" actId="1038"/>
          <ac:picMkLst>
            <pc:docMk/>
            <pc:sldMk cId="610943345" sldId="6068"/>
            <ac:picMk id="9" creationId="{20BD86F3-37B0-E0EE-BF22-72C201410117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2:49:55.731" v="315" actId="122"/>
        <pc:sldMkLst>
          <pc:docMk/>
          <pc:sldMk cId="2747646467" sldId="6069"/>
        </pc:sldMkLst>
        <pc:spChg chg="add mod">
          <ac:chgData name="ALFONSO LLANO VELARDE" userId="d13d99a0-757e-43c4-89b8-06e90462645f" providerId="ADAL" clId="{1758E5A3-1FDA-44B9-8F0B-DCD647B76276}" dt="2025-08-28T12:49:55.731" v="315" actId="122"/>
          <ac:spMkLst>
            <pc:docMk/>
            <pc:sldMk cId="2747646467" sldId="6069"/>
            <ac:spMk id="13" creationId="{6ED93E67-D3BE-783F-6D3A-3B4A20BDC1FB}"/>
          </ac:spMkLst>
        </pc:spChg>
        <pc:graphicFrameChg chg="add mod">
          <ac:chgData name="ALFONSO LLANO VELARDE" userId="d13d99a0-757e-43c4-89b8-06e90462645f" providerId="ADAL" clId="{1758E5A3-1FDA-44B9-8F0B-DCD647B76276}" dt="2025-08-28T12:46:07.575" v="210"/>
          <ac:graphicFrameMkLst>
            <pc:docMk/>
            <pc:sldMk cId="2747646467" sldId="6069"/>
            <ac:graphicFrameMk id="3" creationId="{6B3CDD67-548D-43EB-AF16-00FDA33910F3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6:22.610" v="215"/>
          <ac:graphicFrameMkLst>
            <pc:docMk/>
            <pc:sldMk cId="2747646467" sldId="6069"/>
            <ac:graphicFrameMk id="5" creationId="{8B3A8734-89EE-49B5-916F-B940435ECF67}"/>
          </ac:graphicFrameMkLst>
        </pc:graphicFrameChg>
        <pc:graphicFrameChg chg="add mod">
          <ac:chgData name="ALFONSO LLANO VELARDE" userId="d13d99a0-757e-43c4-89b8-06e90462645f" providerId="ADAL" clId="{1758E5A3-1FDA-44B9-8F0B-DCD647B76276}" dt="2025-08-28T12:48:14.663" v="238"/>
          <ac:graphicFrameMkLst>
            <pc:docMk/>
            <pc:sldMk cId="2747646467" sldId="6069"/>
            <ac:graphicFrameMk id="10" creationId="{8D399007-BEC1-44F9-9771-EAABA39BC042}"/>
          </ac:graphicFrameMkLst>
        </pc:graphicFrame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4" creationId="{321A8708-D67A-0838-4044-58D430E9F135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6" creationId="{48207B78-5A3D-97F3-64E8-EBB6DFD707FC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7" creationId="{B6DA5CE8-DB85-7EB2-2A7C-D70C8028E419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8" creationId="{7D5174D9-D91A-4380-9141-A2AB9A2B0553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48:53.566" v="290" actId="1035"/>
          <ac:picMkLst>
            <pc:docMk/>
            <pc:sldMk cId="2747646467" sldId="6069"/>
            <ac:picMk id="11" creationId="{446F73B4-7D38-A90F-63B0-BE0853D218C2}"/>
          </ac:picMkLst>
        </pc:picChg>
        <pc:picChg chg="add mod">
          <ac:chgData name="ALFONSO LLANO VELARDE" userId="d13d99a0-757e-43c4-89b8-06e90462645f" providerId="ADAL" clId="{1758E5A3-1FDA-44B9-8F0B-DCD647B76276}" dt="2025-08-28T12:49:35.988" v="293" actId="1076"/>
          <ac:picMkLst>
            <pc:docMk/>
            <pc:sldMk cId="2747646467" sldId="6069"/>
            <ac:picMk id="12" creationId="{9FDC06C4-C5DC-E70B-65E0-083F31828A8C}"/>
          </ac:picMkLst>
        </pc:picChg>
      </pc:sldChg>
      <pc:sldChg chg="addSp delSp modSp add mod">
        <pc:chgData name="ALFONSO LLANO VELARDE" userId="d13d99a0-757e-43c4-89b8-06e90462645f" providerId="ADAL" clId="{1758E5A3-1FDA-44B9-8F0B-DCD647B76276}" dt="2025-08-28T12:52:38.711" v="338" actId="1076"/>
        <pc:sldMkLst>
          <pc:docMk/>
          <pc:sldMk cId="1213342719" sldId="6070"/>
        </pc:sldMkLst>
        <pc:graphicFrameChg chg="add mod">
          <ac:chgData name="ALFONSO LLANO VELARDE" userId="d13d99a0-757e-43c4-89b8-06e90462645f" providerId="ADAL" clId="{1758E5A3-1FDA-44B9-8F0B-DCD647B76276}" dt="2025-08-28T12:51:01.257" v="332"/>
          <ac:graphicFrameMkLst>
            <pc:docMk/>
            <pc:sldMk cId="1213342719" sldId="6070"/>
            <ac:graphicFrameMk id="5" creationId="{0477B083-B9EB-446A-88CE-71294B2923B6}"/>
          </ac:graphicFrameMkLst>
        </pc:graphicFrameChg>
        <pc:picChg chg="del">
          <ac:chgData name="ALFONSO LLANO VELARDE" userId="d13d99a0-757e-43c4-89b8-06e90462645f" providerId="ADAL" clId="{1758E5A3-1FDA-44B9-8F0B-DCD647B76276}" dt="2025-08-28T12:50:09.511" v="321" actId="478"/>
          <ac:picMkLst>
            <pc:docMk/>
            <pc:sldMk cId="1213342719" sldId="6070"/>
            <ac:picMk id="2" creationId="{201CD40A-0AE1-FB39-48D3-F8E794879E19}"/>
          </ac:picMkLst>
        </pc:picChg>
        <pc:picChg chg="add mod">
          <ac:chgData name="ALFONSO LLANO VELARDE" userId="d13d99a0-757e-43c4-89b8-06e90462645f" providerId="ADAL" clId="{1758E5A3-1FDA-44B9-8F0B-DCD647B76276}" dt="2025-08-28T12:52:38.711" v="338" actId="1076"/>
          <ac:picMkLst>
            <pc:docMk/>
            <pc:sldMk cId="1213342719" sldId="6070"/>
            <ac:picMk id="3" creationId="{204ED59D-EFEE-9591-C12B-FA223D0CADF7}"/>
          </ac:picMkLst>
        </pc:picChg>
        <pc:picChg chg="del mod">
          <ac:chgData name="ALFONSO LLANO VELARDE" userId="d13d99a0-757e-43c4-89b8-06e90462645f" providerId="ADAL" clId="{1758E5A3-1FDA-44B9-8F0B-DCD647B76276}" dt="2025-08-28T12:50:09.934" v="323" actId="478"/>
          <ac:picMkLst>
            <pc:docMk/>
            <pc:sldMk cId="1213342719" sldId="6070"/>
            <ac:picMk id="4" creationId="{321A8708-D67A-0838-4044-58D430E9F135}"/>
          </ac:picMkLst>
        </pc:picChg>
        <pc:picChg chg="del">
          <ac:chgData name="ALFONSO LLANO VELARDE" userId="d13d99a0-757e-43c4-89b8-06e90462645f" providerId="ADAL" clId="{1758E5A3-1FDA-44B9-8F0B-DCD647B76276}" dt="2025-08-28T12:50:10.381" v="324" actId="478"/>
          <ac:picMkLst>
            <pc:docMk/>
            <pc:sldMk cId="1213342719" sldId="6070"/>
            <ac:picMk id="6" creationId="{48207B78-5A3D-97F3-64E8-EBB6DFD707FC}"/>
          </ac:picMkLst>
        </pc:picChg>
        <pc:picChg chg="del">
          <ac:chgData name="ALFONSO LLANO VELARDE" userId="d13d99a0-757e-43c4-89b8-06e90462645f" providerId="ADAL" clId="{1758E5A3-1FDA-44B9-8F0B-DCD647B76276}" dt="2025-08-28T12:50:11.688" v="325" actId="478"/>
          <ac:picMkLst>
            <pc:docMk/>
            <pc:sldMk cId="1213342719" sldId="6070"/>
            <ac:picMk id="7" creationId="{B6DA5CE8-DB85-7EB2-2A7C-D70C8028E419}"/>
          </ac:picMkLst>
        </pc:picChg>
        <pc:picChg chg="del">
          <ac:chgData name="ALFONSO LLANO VELARDE" userId="d13d99a0-757e-43c4-89b8-06e90462645f" providerId="ADAL" clId="{1758E5A3-1FDA-44B9-8F0B-DCD647B76276}" dt="2025-08-28T12:50:08.613" v="320" actId="478"/>
          <ac:picMkLst>
            <pc:docMk/>
            <pc:sldMk cId="1213342719" sldId="6070"/>
            <ac:picMk id="8" creationId="{7D5174D9-D91A-4380-9141-A2AB9A2B0553}"/>
          </ac:picMkLst>
        </pc:picChg>
        <pc:picChg chg="del">
          <ac:chgData name="ALFONSO LLANO VELARDE" userId="d13d99a0-757e-43c4-89b8-06e90462645f" providerId="ADAL" clId="{1758E5A3-1FDA-44B9-8F0B-DCD647B76276}" dt="2025-08-28T12:50:07.304" v="317" actId="478"/>
          <ac:picMkLst>
            <pc:docMk/>
            <pc:sldMk cId="1213342719" sldId="6070"/>
            <ac:picMk id="9" creationId="{084268B8-E511-D0F3-B527-B35B81E684A4}"/>
          </ac:picMkLst>
        </pc:picChg>
        <pc:picChg chg="add mod">
          <ac:chgData name="ALFONSO LLANO VELARDE" userId="d13d99a0-757e-43c4-89b8-06e90462645f" providerId="ADAL" clId="{1758E5A3-1FDA-44B9-8F0B-DCD647B76276}" dt="2025-08-28T12:52:36.616" v="337" actId="1076"/>
          <ac:picMkLst>
            <pc:docMk/>
            <pc:sldMk cId="1213342719" sldId="6070"/>
            <ac:picMk id="10" creationId="{53C8B95C-C16B-5D7B-7005-86753E5A8663}"/>
          </ac:picMkLst>
        </pc:picChg>
        <pc:picChg chg="del">
          <ac:chgData name="ALFONSO LLANO VELARDE" userId="d13d99a0-757e-43c4-89b8-06e90462645f" providerId="ADAL" clId="{1758E5A3-1FDA-44B9-8F0B-DCD647B76276}" dt="2025-08-28T12:50:07.794" v="318" actId="478"/>
          <ac:picMkLst>
            <pc:docMk/>
            <pc:sldMk cId="1213342719" sldId="6070"/>
            <ac:picMk id="11" creationId="{446F73B4-7D38-A90F-63B0-BE0853D218C2}"/>
          </ac:picMkLst>
        </pc:picChg>
        <pc:picChg chg="del">
          <ac:chgData name="ALFONSO LLANO VELARDE" userId="d13d99a0-757e-43c4-89b8-06e90462645f" providerId="ADAL" clId="{1758E5A3-1FDA-44B9-8F0B-DCD647B76276}" dt="2025-08-28T12:50:08.160" v="319" actId="478"/>
          <ac:picMkLst>
            <pc:docMk/>
            <pc:sldMk cId="1213342719" sldId="6070"/>
            <ac:picMk id="12" creationId="{9FDC06C4-C5DC-E70B-65E0-083F31828A8C}"/>
          </ac:picMkLst>
        </pc:picChg>
      </pc:sldChg>
      <pc:sldChg chg="addSp delSp modSp new mod">
        <pc:chgData name="ALFONSO LLANO VELARDE" userId="d13d99a0-757e-43c4-89b8-06e90462645f" providerId="ADAL" clId="{1758E5A3-1FDA-44B9-8F0B-DCD647B76276}" dt="2025-08-28T15:44:09.489" v="450" actId="122"/>
        <pc:sldMkLst>
          <pc:docMk/>
          <pc:sldMk cId="1796788708" sldId="6071"/>
        </pc:sldMkLst>
        <pc:spChg chg="add mod">
          <ac:chgData name="ALFONSO LLANO VELARDE" userId="d13d99a0-757e-43c4-89b8-06e90462645f" providerId="ADAL" clId="{1758E5A3-1FDA-44B9-8F0B-DCD647B76276}" dt="2025-08-28T15:44:09.489" v="450" actId="122"/>
          <ac:spMkLst>
            <pc:docMk/>
            <pc:sldMk cId="1796788708" sldId="6071"/>
            <ac:spMk id="6" creationId="{595E5E7A-1425-FDC4-4183-3576F7DEDAA3}"/>
          </ac:spMkLst>
        </pc:spChg>
        <pc:picChg chg="add mod">
          <ac:chgData name="ALFONSO LLANO VELARDE" userId="d13d99a0-757e-43c4-89b8-06e90462645f" providerId="ADAL" clId="{1758E5A3-1FDA-44B9-8F0B-DCD647B76276}" dt="2025-08-28T15:42:18.192" v="383" actId="1076"/>
          <ac:picMkLst>
            <pc:docMk/>
            <pc:sldMk cId="1796788708" sldId="6071"/>
            <ac:picMk id="2" creationId="{8C8FA320-7BB5-D9A2-6245-BF37F8FC771E}"/>
          </ac:picMkLst>
        </pc:picChg>
        <pc:picChg chg="add mod">
          <ac:chgData name="ALFONSO LLANO VELARDE" userId="d13d99a0-757e-43c4-89b8-06e90462645f" providerId="ADAL" clId="{1758E5A3-1FDA-44B9-8F0B-DCD647B76276}" dt="2025-08-28T15:42:15.014" v="382" actId="1076"/>
          <ac:picMkLst>
            <pc:docMk/>
            <pc:sldMk cId="1796788708" sldId="6071"/>
            <ac:picMk id="3" creationId="{744BECD5-AE2C-365A-061F-2697E27E2FA0}"/>
          </ac:picMkLst>
        </pc:picChg>
        <pc:picChg chg="add del mod">
          <ac:chgData name="ALFONSO LLANO VELARDE" userId="d13d99a0-757e-43c4-89b8-06e90462645f" providerId="ADAL" clId="{1758E5A3-1FDA-44B9-8F0B-DCD647B76276}" dt="2025-08-28T15:41:43.235" v="379" actId="478"/>
          <ac:picMkLst>
            <pc:docMk/>
            <pc:sldMk cId="1796788708" sldId="6071"/>
            <ac:picMk id="5" creationId="{BB317670-56A1-61B5-ED8C-7A8128622DAE}"/>
          </ac:picMkLst>
        </pc:picChg>
      </pc:sldChg>
      <pc:sldChg chg="addSp delSp modSp new mod setBg">
        <pc:chgData name="ALFONSO LLANO VELARDE" userId="d13d99a0-757e-43c4-89b8-06e90462645f" providerId="ADAL" clId="{1758E5A3-1FDA-44B9-8F0B-DCD647B76276}" dt="2025-08-28T15:55:25.355" v="506" actId="20577"/>
        <pc:sldMkLst>
          <pc:docMk/>
          <pc:sldMk cId="1092788670" sldId="6072"/>
        </pc:sldMkLst>
        <pc:spChg chg="add del mod ord">
          <ac:chgData name="ALFONSO LLANO VELARDE" userId="d13d99a0-757e-43c4-89b8-06e90462645f" providerId="ADAL" clId="{1758E5A3-1FDA-44B9-8F0B-DCD647B76276}" dt="2025-08-28T15:54:13.760" v="475" actId="478"/>
          <ac:spMkLst>
            <pc:docMk/>
            <pc:sldMk cId="1092788670" sldId="6072"/>
            <ac:spMk id="4" creationId="{F2C2D97C-1634-2503-2FB5-4D4D583D6174}"/>
          </ac:spMkLst>
        </pc:spChg>
        <pc:spChg chg="add mod">
          <ac:chgData name="ALFONSO LLANO VELARDE" userId="d13d99a0-757e-43c4-89b8-06e90462645f" providerId="ADAL" clId="{1758E5A3-1FDA-44B9-8F0B-DCD647B76276}" dt="2025-08-28T15:55:25.355" v="506" actId="20577"/>
          <ac:spMkLst>
            <pc:docMk/>
            <pc:sldMk cId="1092788670" sldId="6072"/>
            <ac:spMk id="5" creationId="{383414D0-98D6-151B-8992-82BB4E1831FD}"/>
          </ac:spMkLst>
        </pc:spChg>
        <pc:spChg chg="add del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1" creationId="{3B432D73-5C38-474F-AF96-A3228731BF36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6" creationId="{0671A8AE-40A1-4631-A6B8-581AFF065482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28" creationId="{AB58EF07-17C2-48CF-ABB0-EEF1F17CB8F0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0" creationId="{AF2F604E-43BE-4DC3-B983-E071523364F8}"/>
          </ac:spMkLst>
        </pc:spChg>
        <pc:spChg chg="add">
          <ac:chgData name="ALFONSO LLANO VELARDE" userId="d13d99a0-757e-43c4-89b8-06e90462645f" providerId="ADAL" clId="{1758E5A3-1FDA-44B9-8F0B-DCD647B76276}" dt="2025-08-28T15:55:07.723" v="481" actId="26606"/>
          <ac:spMkLst>
            <pc:docMk/>
            <pc:sldMk cId="1092788670" sldId="6072"/>
            <ac:spMk id="32" creationId="{08C9B587-E65E-4B52-B37C-ABEBB6E87928}"/>
          </ac:spMkLst>
        </pc:spChg>
        <pc:grpChg chg="add del">
          <ac:chgData name="ALFONSO LLANO VELARDE" userId="d13d99a0-757e-43c4-89b8-06e90462645f" providerId="ADAL" clId="{1758E5A3-1FDA-44B9-8F0B-DCD647B76276}" dt="2025-08-28T15:51:42.885" v="456" actId="26606"/>
          <ac:grpSpMkLst>
            <pc:docMk/>
            <pc:sldMk cId="1092788670" sldId="6072"/>
            <ac:grpSpMk id="8" creationId="{63737881-458F-40AD-B72B-B57D267DC423}"/>
          </ac:grpSpMkLst>
        </pc:grpChg>
        <pc:picChg chg="add mod ord">
          <ac:chgData name="ALFONSO LLANO VELARDE" userId="d13d99a0-757e-43c4-89b8-06e90462645f" providerId="ADAL" clId="{1758E5A3-1FDA-44B9-8F0B-DCD647B76276}" dt="2025-08-28T15:55:07.723" v="481" actId="26606"/>
          <ac:picMkLst>
            <pc:docMk/>
            <pc:sldMk cId="1092788670" sldId="6072"/>
            <ac:picMk id="3" creationId="{FBAB482B-1367-601A-93A2-F34B3059BCA6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5:56:28.145" v="528" actId="20577"/>
        <pc:sldMkLst>
          <pc:docMk/>
          <pc:sldMk cId="1739459295" sldId="6073"/>
        </pc:sldMkLst>
        <pc:spChg chg="add mod">
          <ac:chgData name="ALFONSO LLANO VELARDE" userId="d13d99a0-757e-43c4-89b8-06e90462645f" providerId="ADAL" clId="{1758E5A3-1FDA-44B9-8F0B-DCD647B76276}" dt="2025-08-28T15:56:28.145" v="528" actId="20577"/>
          <ac:spMkLst>
            <pc:docMk/>
            <pc:sldMk cId="1739459295" sldId="6073"/>
            <ac:spMk id="6" creationId="{D244B50A-6573-17C4-5396-D9842BFBF8D4}"/>
          </ac:spMkLst>
        </pc:spChg>
        <pc:picChg chg="add mod">
          <ac:chgData name="ALFONSO LLANO VELARDE" userId="d13d99a0-757e-43c4-89b8-06e90462645f" providerId="ADAL" clId="{1758E5A3-1FDA-44B9-8F0B-DCD647B76276}" dt="2025-08-28T15:55:57.494" v="509" actId="1076"/>
          <ac:picMkLst>
            <pc:docMk/>
            <pc:sldMk cId="1739459295" sldId="6073"/>
            <ac:picMk id="3" creationId="{718DE533-CD68-1AF4-F216-B52E4B3D4D69}"/>
          </ac:picMkLst>
        </pc:picChg>
        <pc:picChg chg="add mod">
          <ac:chgData name="ALFONSO LLANO VELARDE" userId="d13d99a0-757e-43c4-89b8-06e90462645f" providerId="ADAL" clId="{1758E5A3-1FDA-44B9-8F0B-DCD647B76276}" dt="2025-08-28T15:56:11.635" v="511" actId="1076"/>
          <ac:picMkLst>
            <pc:docMk/>
            <pc:sldMk cId="1739459295" sldId="6073"/>
            <ac:picMk id="5" creationId="{C7084E05-50CD-4813-D693-3F2B277D2C9D}"/>
          </ac:picMkLst>
        </pc:picChg>
      </pc:sldChg>
      <pc:sldChg chg="addSp modSp new mod">
        <pc:chgData name="ALFONSO LLANO VELARDE" userId="d13d99a0-757e-43c4-89b8-06e90462645f" providerId="ADAL" clId="{1758E5A3-1FDA-44B9-8F0B-DCD647B76276}" dt="2025-08-28T17:11:02.315" v="550" actId="14100"/>
        <pc:sldMkLst>
          <pc:docMk/>
          <pc:sldMk cId="4016254766" sldId="6074"/>
        </pc:sldMkLst>
        <pc:spChg chg="add mod">
          <ac:chgData name="ALFONSO LLANO VELARDE" userId="d13d99a0-757e-43c4-89b8-06e90462645f" providerId="ADAL" clId="{1758E5A3-1FDA-44B9-8F0B-DCD647B76276}" dt="2025-08-28T16:55:12.252" v="546" actId="20577"/>
          <ac:spMkLst>
            <pc:docMk/>
            <pc:sldMk cId="4016254766" sldId="6074"/>
            <ac:spMk id="2" creationId="{82EB9580-811B-C2E2-834E-FF2BA5964368}"/>
          </ac:spMkLst>
        </pc:spChg>
        <pc:picChg chg="add mod">
          <ac:chgData name="ALFONSO LLANO VELARDE" userId="d13d99a0-757e-43c4-89b8-06e90462645f" providerId="ADAL" clId="{1758E5A3-1FDA-44B9-8F0B-DCD647B76276}" dt="2025-08-28T17:11:02.315" v="550" actId="14100"/>
          <ac:picMkLst>
            <pc:docMk/>
            <pc:sldMk cId="4016254766" sldId="6074"/>
            <ac:picMk id="4" creationId="{62CA56D5-2179-B2F1-BA24-6AFA61E2363F}"/>
          </ac:picMkLst>
        </pc:picChg>
      </pc:sldChg>
      <pc:sldChg chg="addSp delSp modSp new del mod setBg setClrOvrMap delDesignElem">
        <pc:chgData name="ALFONSO LLANO VELARDE" userId="d13d99a0-757e-43c4-89b8-06e90462645f" providerId="ADAL" clId="{1758E5A3-1FDA-44B9-8F0B-DCD647B76276}" dt="2025-09-01T09:19:38.679" v="563" actId="47"/>
        <pc:sldMkLst>
          <pc:docMk/>
          <pc:sldMk cId="42693855" sldId="6075"/>
        </pc:sldMkLst>
        <pc:spChg chg="del">
          <ac:chgData name="ALFONSO LLANO VELARDE" userId="d13d99a0-757e-43c4-89b8-06e90462645f" providerId="ADAL" clId="{1758E5A3-1FDA-44B9-8F0B-DCD647B76276}" dt="2025-09-01T09:18:33.788" v="553" actId="478"/>
          <ac:spMkLst>
            <pc:docMk/>
            <pc:sldMk cId="42693855" sldId="6075"/>
            <ac:spMk id="2" creationId="{FD1A6FE7-DB67-D8C2-593F-54912B5F0366}"/>
          </ac:spMkLst>
        </pc:spChg>
        <pc:spChg chg="del">
          <ac:chgData name="ALFONSO LLANO VELARDE" userId="d13d99a0-757e-43c4-89b8-06e90462645f" providerId="ADAL" clId="{1758E5A3-1FDA-44B9-8F0B-DCD647B76276}" dt="2025-09-01T09:18:32.610" v="552" actId="478"/>
          <ac:spMkLst>
            <pc:docMk/>
            <pc:sldMk cId="42693855" sldId="6075"/>
            <ac:spMk id="3" creationId="{82A8D3AA-2BB3-394A-DF32-4CB35369D37E}"/>
          </ac:spMkLst>
        </pc:spChg>
        <pc:spChg chg="add del">
          <ac:chgData name="ALFONSO LLANO VELARDE" userId="d13d99a0-757e-43c4-89b8-06e90462645f" providerId="ADAL" clId="{1758E5A3-1FDA-44B9-8F0B-DCD647B76276}" dt="2025-09-01T09:18:39.474" v="555" actId="478"/>
          <ac:spMkLst>
            <pc:docMk/>
            <pc:sldMk cId="42693855" sldId="6075"/>
            <ac:spMk id="5" creationId="{FC1892EA-3655-2646-2772-4BFC2500DC4B}"/>
          </ac:spMkLst>
        </pc:spChg>
        <pc:spChg chg="add">
          <ac:chgData name="ALFONSO LLANO VELARDE" userId="d13d99a0-757e-43c4-89b8-06e90462645f" providerId="ADAL" clId="{1758E5A3-1FDA-44B9-8F0B-DCD647B76276}" dt="2025-09-01T09:19:27.725" v="562" actId="26606"/>
          <ac:spMkLst>
            <pc:docMk/>
            <pc:sldMk cId="42693855" sldId="6075"/>
            <ac:spMk id="9" creationId="{42A4FC2C-047E-45A5-965D-8E1E3BF09BC6}"/>
          </ac:spMkLst>
        </pc:spChg>
        <pc:grpChg chg="add del">
          <ac:chgData name="ALFONSO LLANO VELARDE" userId="d13d99a0-757e-43c4-89b8-06e90462645f" providerId="ADAL" clId="{1758E5A3-1FDA-44B9-8F0B-DCD647B76276}" dt="2025-09-01T09:19:22.816" v="561"/>
          <ac:grpSpMkLst>
            <pc:docMk/>
            <pc:sldMk cId="42693855" sldId="6075"/>
            <ac:grpSpMk id="12" creationId="{63737881-458F-40AD-B72B-B57D267DC423}"/>
          </ac:grpSpMkLst>
        </pc:grpChg>
        <pc:picChg chg="add mod">
          <ac:chgData name="ALFONSO LLANO VELARDE" userId="d13d99a0-757e-43c4-89b8-06e90462645f" providerId="ADAL" clId="{1758E5A3-1FDA-44B9-8F0B-DCD647B76276}" dt="2025-09-01T09:19:27.725" v="562" actId="26606"/>
          <ac:picMkLst>
            <pc:docMk/>
            <pc:sldMk cId="42693855" sldId="6075"/>
            <ac:picMk id="7" creationId="{E3576ECB-23DA-F0A9-984B-8E8226C72873}"/>
          </ac:picMkLst>
        </pc:picChg>
      </pc:sldChg>
      <pc:sldChg chg="add">
        <pc:chgData name="ALFONSO LLANO VELARDE" userId="d13d99a0-757e-43c4-89b8-06e90462645f" providerId="ADAL" clId="{1758E5A3-1FDA-44B9-8F0B-DCD647B76276}" dt="2025-09-01T09:19:41.818" v="564" actId="2890"/>
        <pc:sldMkLst>
          <pc:docMk/>
          <pc:sldMk cId="1093994368" sldId="6075"/>
        </pc:sldMkLst>
      </pc:sldChg>
      <pc:sldChg chg="add">
        <pc:chgData name="ALFONSO LLANO VELARDE" userId="d13d99a0-757e-43c4-89b8-06e90462645f" providerId="ADAL" clId="{1758E5A3-1FDA-44B9-8F0B-DCD647B76276}" dt="2025-09-01T09:21:05.769" v="580"/>
        <pc:sldMkLst>
          <pc:docMk/>
          <pc:sldMk cId="3113641470" sldId="6076"/>
        </pc:sldMkLst>
      </pc:sldChg>
      <pc:sldChg chg="add">
        <pc:chgData name="ALFONSO LLANO VELARDE" userId="d13d99a0-757e-43c4-89b8-06e90462645f" providerId="ADAL" clId="{1758E5A3-1FDA-44B9-8F0B-DCD647B76276}" dt="2025-09-01T09:21:05.769" v="580"/>
        <pc:sldMkLst>
          <pc:docMk/>
          <pc:sldMk cId="1828708311" sldId="6077"/>
        </pc:sldMkLst>
      </pc:sldChg>
      <pc:sldChg chg="addSp delSp modSp add mod ord">
        <pc:chgData name="ALFONSO LLANO VELARDE" userId="d13d99a0-757e-43c4-89b8-06e90462645f" providerId="ADAL" clId="{1758E5A3-1FDA-44B9-8F0B-DCD647B76276}" dt="2025-09-01T11:19:38.817" v="601" actId="1076"/>
        <pc:sldMkLst>
          <pc:docMk/>
          <pc:sldMk cId="2685585855" sldId="6078"/>
        </pc:sldMkLst>
        <pc:spChg chg="add mod">
          <ac:chgData name="ALFONSO LLANO VELARDE" userId="d13d99a0-757e-43c4-89b8-06e90462645f" providerId="ADAL" clId="{1758E5A3-1FDA-44B9-8F0B-DCD647B76276}" dt="2025-09-01T11:19:38.817" v="601" actId="1076"/>
          <ac:spMkLst>
            <pc:docMk/>
            <pc:sldMk cId="2685585855" sldId="6078"/>
            <ac:spMk id="4" creationId="{D25B1B9A-A23F-E7F9-05A8-54C5413C2C7E}"/>
          </ac:spMkLst>
        </pc:spChg>
        <pc:spChg chg="mod">
          <ac:chgData name="ALFONSO LLANO VELARDE" userId="d13d99a0-757e-43c4-89b8-06e90462645f" providerId="ADAL" clId="{1758E5A3-1FDA-44B9-8F0B-DCD647B76276}" dt="2025-09-01T11:18:18.696" v="587" actId="20577"/>
          <ac:spMkLst>
            <pc:docMk/>
            <pc:sldMk cId="2685585855" sldId="6078"/>
            <ac:spMk id="8" creationId="{10D3E0CA-4457-BE72-3F7E-83C8F4601E4E}"/>
          </ac:spMkLst>
        </pc:spChg>
        <pc:picChg chg="del">
          <ac:chgData name="ALFONSO LLANO VELARDE" userId="d13d99a0-757e-43c4-89b8-06e90462645f" providerId="ADAL" clId="{1758E5A3-1FDA-44B9-8F0B-DCD647B76276}" dt="2025-09-01T11:18:42.172" v="590" actId="478"/>
          <ac:picMkLst>
            <pc:docMk/>
            <pc:sldMk cId="2685585855" sldId="6078"/>
            <ac:picMk id="6" creationId="{2F43EAAE-564A-83C9-7989-01F9029788A7}"/>
          </ac:picMkLst>
        </pc:picChg>
        <pc:picChg chg="add mod ord">
          <ac:chgData name="ALFONSO LLANO VELARDE" userId="d13d99a0-757e-43c4-89b8-06e90462645f" providerId="ADAL" clId="{1758E5A3-1FDA-44B9-8F0B-DCD647B76276}" dt="2025-09-01T11:19:15.817" v="599" actId="14100"/>
          <ac:picMkLst>
            <pc:docMk/>
            <pc:sldMk cId="2685585855" sldId="6078"/>
            <ac:picMk id="7" creationId="{F11216AA-1F9F-D5E5-17BC-30A5B95DDA4C}"/>
          </ac:picMkLst>
        </pc:picChg>
      </pc:sldChg>
      <pc:sldChg chg="add">
        <pc:chgData name="ALFONSO LLANO VELARDE" userId="d13d99a0-757e-43c4-89b8-06e90462645f" providerId="ADAL" clId="{1758E5A3-1FDA-44B9-8F0B-DCD647B76276}" dt="2025-09-01T11:19:47.600" v="602"/>
        <pc:sldMkLst>
          <pc:docMk/>
          <pc:sldMk cId="2244347436" sldId="6079"/>
        </pc:sldMkLst>
      </pc:sldChg>
      <pc:sldChg chg="addSp modSp add del mod">
        <pc:chgData name="ALFONSO LLANO VELARDE" userId="d13d99a0-757e-43c4-89b8-06e90462645f" providerId="ADAL" clId="{1758E5A3-1FDA-44B9-8F0B-DCD647B76276}" dt="2025-09-02T06:30:48.777" v="708" actId="20577"/>
        <pc:sldMkLst>
          <pc:docMk/>
          <pc:sldMk cId="1872246804" sldId="6080"/>
        </pc:sldMkLst>
        <pc:spChg chg="add mod">
          <ac:chgData name="ALFONSO LLANO VELARDE" userId="d13d99a0-757e-43c4-89b8-06e90462645f" providerId="ADAL" clId="{1758E5A3-1FDA-44B9-8F0B-DCD647B76276}" dt="2025-09-02T06:30:25.623" v="680" actId="2711"/>
          <ac:spMkLst>
            <pc:docMk/>
            <pc:sldMk cId="1872246804" sldId="6080"/>
            <ac:spMk id="11" creationId="{F4E09B8E-62B1-2CC5-99EB-563E9F4DD1A4}"/>
          </ac:spMkLst>
        </pc:spChg>
        <pc:spChg chg="mod">
          <ac:chgData name="ALFONSO LLANO VELARDE" userId="d13d99a0-757e-43c4-89b8-06e90462645f" providerId="ADAL" clId="{1758E5A3-1FDA-44B9-8F0B-DCD647B76276}" dt="2025-09-02T06:30:48.777" v="708" actId="20577"/>
          <ac:spMkLst>
            <pc:docMk/>
            <pc:sldMk cId="1872246804" sldId="6080"/>
            <ac:spMk id="46" creationId="{767FD2EF-341C-189E-4BC2-510ED326401B}"/>
          </ac:spMkLst>
        </pc:spChg>
      </pc:sldChg>
      <pc:sldChg chg="add del">
        <pc:chgData name="ALFONSO LLANO VELARDE" userId="d13d99a0-757e-43c4-89b8-06e90462645f" providerId="ADAL" clId="{1758E5A3-1FDA-44B9-8F0B-DCD647B76276}" dt="2025-09-02T06:28:54.167" v="604" actId="47"/>
        <pc:sldMkLst>
          <pc:docMk/>
          <pc:sldMk cId="2552889584" sldId="6081"/>
        </pc:sldMkLst>
      </pc:sldChg>
      <pc:sldChg chg="modSp add del mod">
        <pc:chgData name="ALFONSO LLANO VELARDE" userId="d13d99a0-757e-43c4-89b8-06e90462645f" providerId="ADAL" clId="{1758E5A3-1FDA-44B9-8F0B-DCD647B76276}" dt="2025-09-02T06:30:59.744" v="715" actId="20577"/>
        <pc:sldMkLst>
          <pc:docMk/>
          <pc:sldMk cId="1776803445" sldId="6082"/>
        </pc:sldMkLst>
        <pc:spChg chg="mod">
          <ac:chgData name="ALFONSO LLANO VELARDE" userId="d13d99a0-757e-43c4-89b8-06e90462645f" providerId="ADAL" clId="{1758E5A3-1FDA-44B9-8F0B-DCD647B76276}" dt="2025-09-02T06:30:59.744" v="715" actId="20577"/>
          <ac:spMkLst>
            <pc:docMk/>
            <pc:sldMk cId="1776803445" sldId="6082"/>
            <ac:spMk id="46" creationId="{3FAD6162-DE4D-5019-F07E-24ADBD3416BF}"/>
          </ac:spMkLst>
        </pc:spChg>
      </pc:sldChg>
      <pc:sldChg chg="add del">
        <pc:chgData name="ALFONSO LLANO VELARDE" userId="d13d99a0-757e-43c4-89b8-06e90462645f" providerId="ADAL" clId="{1758E5A3-1FDA-44B9-8F0B-DCD647B76276}" dt="2025-09-02T06:28:54.167" v="604" actId="47"/>
        <pc:sldMkLst>
          <pc:docMk/>
          <pc:sldMk cId="3287280907" sldId="6083"/>
        </pc:sldMkLst>
      </pc:sldChg>
      <pc:sldChg chg="modSp add del mod">
        <pc:chgData name="ALFONSO LLANO VELARDE" userId="d13d99a0-757e-43c4-89b8-06e90462645f" providerId="ADAL" clId="{1758E5A3-1FDA-44B9-8F0B-DCD647B76276}" dt="2025-09-02T06:31:29.741" v="733" actId="20577"/>
        <pc:sldMkLst>
          <pc:docMk/>
          <pc:sldMk cId="1801013079" sldId="6084"/>
        </pc:sldMkLst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2" creationId="{609474ED-49D0-3326-473A-5AF912F65F5C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14" creationId="{497901AC-85E3-FEDE-40C5-CE7ACFC24AF6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25" creationId="{92766D36-FB7F-F2D0-6EF0-84E076EDB010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29" creationId="{379C8644-2DFD-E98E-6410-48C623B0272D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30" creationId="{33B4A5C8-2555-F584-4F9E-7DD5E6C4E129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31" creationId="{9DEF2E48-8F46-CE4E-D421-684FB70592DE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33" creationId="{A3A68F65-E154-074A-66D7-3BDA91E4FAD2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34" creationId="{27315513-5A6A-7353-D0C5-09F021C5AB87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36" creationId="{C2054FE3-FF3F-1000-B15C-73E67855E7DF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37" creationId="{17553B94-F9C1-8C3B-EAFC-0422F0944160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44" creationId="{2D3064DC-8F29-1223-9D4B-6C5B6C5BFEF2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45" creationId="{DE205ADB-C953-C769-C307-888F2F23C164}"/>
          </ac:spMkLst>
        </pc:spChg>
        <pc:spChg chg="mod">
          <ac:chgData name="ALFONSO LLANO VELARDE" userId="d13d99a0-757e-43c4-89b8-06e90462645f" providerId="ADAL" clId="{1758E5A3-1FDA-44B9-8F0B-DCD647B76276}" dt="2025-09-02T06:31:29.741" v="733" actId="20577"/>
          <ac:spMkLst>
            <pc:docMk/>
            <pc:sldMk cId="1801013079" sldId="6084"/>
            <ac:spMk id="46" creationId="{B3BD78F5-69C7-4235-0C0F-B699D6FC7B9B}"/>
          </ac:spMkLst>
        </pc:spChg>
        <pc:spChg chg="mod">
          <ac:chgData name="ALFONSO LLANO VELARDE" userId="d13d99a0-757e-43c4-89b8-06e90462645f" providerId="ADAL" clId="{1758E5A3-1FDA-44B9-8F0B-DCD647B76276}" dt="2025-09-02T06:31:17.422" v="716" actId="1076"/>
          <ac:spMkLst>
            <pc:docMk/>
            <pc:sldMk cId="1801013079" sldId="6084"/>
            <ac:spMk id="51" creationId="{EDA4AA60-6BEA-8FD1-80C7-5A40D80B0A05}"/>
          </ac:spMkLst>
        </pc:spChg>
        <pc:picChg chg="mod">
          <ac:chgData name="ALFONSO LLANO VELARDE" userId="d13d99a0-757e-43c4-89b8-06e90462645f" providerId="ADAL" clId="{1758E5A3-1FDA-44B9-8F0B-DCD647B76276}" dt="2025-09-02T06:31:17.422" v="716" actId="1076"/>
          <ac:picMkLst>
            <pc:docMk/>
            <pc:sldMk cId="1801013079" sldId="6084"/>
            <ac:picMk id="5" creationId="{C7D9F14C-9E4B-7C0B-56A5-AA0AFCF284F6}"/>
          </ac:picMkLst>
        </pc:picChg>
      </pc:sldChg>
      <pc:sldMasterChg chg="delSldLayout">
        <pc:chgData name="ALFONSO LLANO VELARDE" userId="d13d99a0-757e-43c4-89b8-06e90462645f" providerId="ADAL" clId="{1758E5A3-1FDA-44B9-8F0B-DCD647B76276}" dt="2025-09-02T06:28:54.167" v="604" actId="47"/>
        <pc:sldMasterMkLst>
          <pc:docMk/>
          <pc:sldMasterMk cId="2958872245" sldId="2147483720"/>
        </pc:sldMasterMkLst>
        <pc:sldLayoutChg chg="del">
          <pc:chgData name="ALFONSO LLANO VELARDE" userId="d13d99a0-757e-43c4-89b8-06e90462645f" providerId="ADAL" clId="{1758E5A3-1FDA-44B9-8F0B-DCD647B76276}" dt="2025-09-02T06:28:54.167" v="604" actId="47"/>
          <pc:sldLayoutMkLst>
            <pc:docMk/>
            <pc:sldMasterMk cId="2958872245" sldId="2147483720"/>
            <pc:sldLayoutMk cId="1238155453" sldId="214748375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acagrotractorrochi.sharepoint.com/sites/agrotractorrochi2/Documentos%20compartidos/01%20Financiero/14%20Administraci&#243;n/Irene/VENTAS/CONSEJOS/2025/CONSEJO%20DATOS%20JUNIO%202025/Escenarios%202021-2025%20Plan%20Equit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2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4.xm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David\AppData\Local\Microsoft\Windows\INetCache\Content.Outlook\F60Q8OAW\Escenarios%202021-2025%20Plan%20Equity.xlsx" TargetMode="External"/><Relationship Id="rId1" Type="http://schemas.openxmlformats.org/officeDocument/2006/relationships/themeOverride" Target="../theme/themeOverride2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GROTRACTOR%20ROCHI%20S.L\Agrotractor%20Rochi%20S.L%20-%20Documentos\01%20Financiero\Trivium\13%20CONSEJO\17-04\Escenarios%202021-2025%20Plan%20Equity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AppData\Local\Microsoft\Windows\INetCache\Content.Outlook\P9L0XE9P\GRAFICOS%20CONSEJO%20020925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yesDom&#237;nguez\Desktop\Consejos%20Admon\Tesorer&#237;a.consejo%20II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oleObject" Target="file:///C:\Users\usuario\AppData\Local\Microsoft\Windows\INetCache\Content.Outlook\P9L0XE9P\GRAFICOS%20CONSEJO%20020925.xlsx" TargetMode="External"/><Relationship Id="rId4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48505036856478"/>
          <c:y val="9.3282065155526786E-4"/>
          <c:w val="0.66784286445248042"/>
          <c:h val="0.773815953660007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568-4D4C-BC8F-CB720F158668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568-4D4C-BC8F-CB720F158668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568-4D4C-BC8F-CB720F158668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568-4D4C-BC8F-CB720F158668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568-4D4C-BC8F-CB720F158668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568-4D4C-BC8F-CB720F158668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68-4D4C-BC8F-CB720F1586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Goh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568-4D4C-BC8F-CB720F15866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5026682644717865E-2"/>
          <c:y val="0.77860949243849853"/>
          <c:w val="0.90109582154194889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04063260948756"/>
          <c:y val="0.11150986875629891"/>
          <c:w val="0.61853811639247824"/>
          <c:h val="0.61512360008606148"/>
        </c:manualLayout>
      </c:layout>
      <c:lineChart>
        <c:grouping val="standard"/>
        <c:varyColors val="0"/>
        <c:ser>
          <c:idx val="0"/>
          <c:order val="0"/>
          <c:tx>
            <c:strRef>
              <c:f>'JUL2025'!$C$86</c:f>
              <c:strCache>
                <c:ptCount val="1"/>
                <c:pt idx="0">
                  <c:v>Eur90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'JUL2025'!$C$87:$C$93</c:f>
              <c:numCache>
                <c:formatCode>General</c:formatCode>
                <c:ptCount val="7"/>
                <c:pt idx="0">
                  <c:v>3.9089999999999998</c:v>
                </c:pt>
                <c:pt idx="1">
                  <c:v>3.8919999999999999</c:v>
                </c:pt>
                <c:pt idx="2">
                  <c:v>3.7109999999999999</c:v>
                </c:pt>
                <c:pt idx="3">
                  <c:v>3.2789999999999999</c:v>
                </c:pt>
                <c:pt idx="4">
                  <c:v>2.714</c:v>
                </c:pt>
                <c:pt idx="5">
                  <c:v>2.3359999999999999</c:v>
                </c:pt>
                <c:pt idx="6">
                  <c:v>2.008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E-4303-9823-2E87736FBD83}"/>
            </c:ext>
          </c:extLst>
        </c:ser>
        <c:ser>
          <c:idx val="1"/>
          <c:order val="1"/>
          <c:tx>
            <c:strRef>
              <c:f>'JUL2025'!$D$86</c:f>
              <c:strCache>
                <c:ptCount val="1"/>
                <c:pt idx="0">
                  <c:v>Tipo Trivium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'JUL2025'!$D$87:$D$93</c:f>
              <c:numCache>
                <c:formatCode>General</c:formatCode>
                <c:ptCount val="7"/>
                <c:pt idx="0">
                  <c:v>5.0289999999999999</c:v>
                </c:pt>
                <c:pt idx="1">
                  <c:v>5.0119999999999996</c:v>
                </c:pt>
                <c:pt idx="2">
                  <c:v>4.5010000000000003</c:v>
                </c:pt>
                <c:pt idx="3">
                  <c:v>3.9489999999999998</c:v>
                </c:pt>
                <c:pt idx="4">
                  <c:v>3.3639999999999999</c:v>
                </c:pt>
                <c:pt idx="5">
                  <c:v>2.9750000000000001</c:v>
                </c:pt>
                <c:pt idx="6">
                  <c:v>2.4609999999999999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0E-4303-9823-2E87736FBD83}"/>
            </c:ext>
          </c:extLst>
        </c:ser>
        <c:ser>
          <c:idx val="2"/>
          <c:order val="2"/>
          <c:tx>
            <c:strRef>
              <c:f>'JUL2025'!$E$86</c:f>
              <c:strCache>
                <c:ptCount val="1"/>
                <c:pt idx="0">
                  <c:v>Tipo JD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'JUL2025'!$B$87:$B$93</c:f>
              <c:numCache>
                <c:formatCode>mmm\-yy</c:formatCode>
                <c:ptCount val="7"/>
                <c:pt idx="0">
                  <c:v>45292</c:v>
                </c:pt>
                <c:pt idx="1">
                  <c:v>45383</c:v>
                </c:pt>
                <c:pt idx="2">
                  <c:v>45474</c:v>
                </c:pt>
                <c:pt idx="3">
                  <c:v>45566</c:v>
                </c:pt>
                <c:pt idx="4">
                  <c:v>45658</c:v>
                </c:pt>
                <c:pt idx="5">
                  <c:v>45748</c:v>
                </c:pt>
                <c:pt idx="6">
                  <c:v>45839</c:v>
                </c:pt>
              </c:numCache>
            </c:numRef>
          </c:cat>
          <c:val>
            <c:numRef>
              <c:f>'JUL2025'!$E$87:$E$93</c:f>
              <c:numCache>
                <c:formatCode>General</c:formatCode>
                <c:ptCount val="7"/>
                <c:pt idx="0">
                  <c:v>5.26</c:v>
                </c:pt>
                <c:pt idx="1">
                  <c:v>5.24</c:v>
                </c:pt>
                <c:pt idx="2">
                  <c:v>5.0599999999999996</c:v>
                </c:pt>
                <c:pt idx="3">
                  <c:v>4.8600000000000003</c:v>
                </c:pt>
                <c:pt idx="4">
                  <c:v>4.1100000000000003</c:v>
                </c:pt>
                <c:pt idx="5">
                  <c:v>3.72</c:v>
                </c:pt>
                <c:pt idx="6">
                  <c:v>3.23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0E-4303-9823-2E87736FB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323103"/>
        <c:axId val="1048322143"/>
      </c:lineChart>
      <c:dateAx>
        <c:axId val="104832310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2143"/>
        <c:crosses val="autoZero"/>
        <c:auto val="1"/>
        <c:lblOffset val="100"/>
        <c:baseTimeUnit val="months"/>
      </c:dateAx>
      <c:valAx>
        <c:axId val="10483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1048323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0944356955380576"/>
          <c:y val="0.88301983085447655"/>
          <c:w val="0.77388976377952756"/>
          <c:h val="0.1093766404199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391E-49B5-B191-F8DA1E5C2E35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46,20%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391E-49B5-B191-F8DA1E5C2E3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391E-49B5-B191-F8DA1E5C2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CC52-428E-8249-60AC03644A2F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49,69%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CC52-428E-8249-60AC03644A2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CC52-428E-8249-60AC03644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52287330091586E-2"/>
          <c:y val="0.16256189162928442"/>
          <c:w val="0.89622161135904588"/>
          <c:h val="0.67487621674143117"/>
        </c:manualLayout>
      </c:layout>
      <c:scatterChart>
        <c:scatterStyle val="lineMarker"/>
        <c:varyColors val="0"/>
        <c:ser>
          <c:idx val="1"/>
          <c:order val="0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99E7-4812-8F1E-1DCF137D79AA}"/>
            </c:ext>
          </c:extLst>
        </c:ser>
        <c:ser>
          <c:idx val="0"/>
          <c:order val="1"/>
          <c:tx>
            <c:strRef>
              <c:f>Gráficos!$B$186</c:f>
              <c:strCache>
                <c:ptCount val="1"/>
                <c:pt idx="0">
                  <c:v>Facturación 1T</c:v>
                </c:pt>
              </c:strCache>
            </c:strRef>
          </c:tx>
          <c:spPr>
            <a:ln w="19050">
              <a:noFill/>
            </a:ln>
          </c:spPr>
          <c:marker>
            <c:spPr>
              <a:solidFill>
                <a:srgbClr val="00B0F0"/>
              </a:solidFill>
              <a:ln w="25400"/>
            </c:spPr>
          </c:marker>
          <c:dLbls>
            <c:dLbl>
              <c:idx val="0"/>
              <c:layout>
                <c:manualLayout>
                  <c:x val="0"/>
                  <c:y val="-0.14780981685386771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>
                        <a:latin typeface="Montserrat" panose="00000500000000000000" pitchFamily="2" charset="0"/>
                      </a:defRPr>
                    </a:pPr>
                    <a:r>
                      <a:rPr lang="en-US"/>
                      <a:t>56,21%</a:t>
                    </a:r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65000"/>
                      <a:lumOff val="3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1159"/>
                        <a:gd name="adj2" fmla="val 125493"/>
                      </a:avLst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99E7-4812-8F1E-1DCF137D79A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Montserrat" panose="000005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Gráficos!$C$186</c:f>
              <c:numCache>
                <c:formatCode>0.00%</c:formatCode>
                <c:ptCount val="1"/>
                <c:pt idx="0">
                  <c:v>0.56210000000000004</c:v>
                </c:pt>
              </c:numCache>
            </c:numRef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99E7-4812-8F1E-1DCF137D7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0"/>
        <c:axPos val="b"/>
        <c:numFmt formatCode="0%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latin typeface="Montserrat" panose="00000500000000000000" pitchFamily="2" charset="0"/>
              </a:defRPr>
            </a:pPr>
            <a:endParaRPr lang="es-ES"/>
          </a:p>
        </c:txPr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gradFill flip="none" rotWithShape="1">
          <a:gsLst>
            <a:gs pos="80000">
              <a:schemeClr val="accent6">
                <a:lumMod val="75000"/>
              </a:schemeClr>
            </a:gs>
            <a:gs pos="71250">
              <a:srgbClr val="FFFF00"/>
            </a:gs>
            <a:gs pos="25000">
              <a:srgbClr val="FFC000"/>
            </a:gs>
            <a:gs pos="0">
              <a:srgbClr val="FF0000"/>
            </a:gs>
          </a:gsLst>
          <a:lin ang="0" scaled="1"/>
          <a:tileRect/>
        </a:gradFill>
      </c:spPr>
    </c:plotArea>
    <c:plotVisOnly val="1"/>
    <c:dispBlanksAs val="gap"/>
    <c:showDLblsOverMax val="0"/>
    <c:extLst/>
  </c:chart>
  <c:spPr>
    <a:noFill/>
    <a:ln>
      <a:noFill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FACTURACION VS PRESUPUESTO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Gráficos!$A$249</c:f>
              <c:strCache>
                <c:ptCount val="1"/>
                <c:pt idx="0">
                  <c:v>REAL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5.4974401347979651E-2"/>
                  <c:y val="-0.1241631378151165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Gráficos!$B$249:$G$249</c:f>
              <c:numCache>
                <c:formatCode>#,##0.00</c:formatCode>
                <c:ptCount val="6"/>
                <c:pt idx="0">
                  <c:v>124433</c:v>
                </c:pt>
                <c:pt idx="1">
                  <c:v>138938</c:v>
                </c:pt>
                <c:pt idx="2">
                  <c:v>90327</c:v>
                </c:pt>
                <c:pt idx="3">
                  <c:v>161853</c:v>
                </c:pt>
                <c:pt idx="4">
                  <c:v>228414</c:v>
                </c:pt>
                <c:pt idx="5">
                  <c:v>264420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D-41A2-A6A4-2D84A224E105}"/>
            </c:ext>
          </c:extLst>
        </c:ser>
        <c:ser>
          <c:idx val="1"/>
          <c:order val="1"/>
          <c:tx>
            <c:strRef>
              <c:f>Gráficos!$A$250</c:f>
              <c:strCache>
                <c:ptCount val="1"/>
                <c:pt idx="0">
                  <c:v> PRESUPUESTO 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5.3528887592754607E-2"/>
                  <c:y val="8.46201595210965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D-41A2-A6A4-2D84A224E105}"/>
                </c:ext>
              </c:extLst>
            </c:dLbl>
            <c:dLbl>
              <c:idx val="2"/>
              <c:layout>
                <c:manualLayout>
                  <c:x val="5.8158355205599303E-2"/>
                  <c:y val="1.26259190603334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D-41A2-A6A4-2D84A224E105}"/>
                </c:ext>
              </c:extLst>
            </c:dLbl>
            <c:dLbl>
              <c:idx val="3"/>
              <c:layout>
                <c:manualLayout>
                  <c:x val="-1.2376624218269088E-2"/>
                  <c:y val="7.38210234519820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D-41A2-A6A4-2D84A224E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Gráficos!$B$248:$G$248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Gráficos!$B$250:$G$250</c:f>
              <c:numCache>
                <c:formatCode>_(* #,##0.00_);_(* \(#,##0.00\);_(* "-"??_);_(@_)</c:formatCode>
                <c:ptCount val="6"/>
                <c:pt idx="0">
                  <c:v>86102</c:v>
                </c:pt>
                <c:pt idx="1">
                  <c:v>112292</c:v>
                </c:pt>
                <c:pt idx="2">
                  <c:v>61168.82</c:v>
                </c:pt>
                <c:pt idx="3">
                  <c:v>163236.44</c:v>
                </c:pt>
                <c:pt idx="4">
                  <c:v>182968</c:v>
                </c:pt>
                <c:pt idx="5">
                  <c:v>179380.7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D-41A2-A6A4-2D84A224E10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53563983"/>
        <c:axId val="753564943"/>
      </c:lineChart>
      <c:catAx>
        <c:axId val="753563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4943"/>
        <c:crosses val="autoZero"/>
        <c:auto val="1"/>
        <c:lblAlgn val="ctr"/>
        <c:lblOffset val="100"/>
        <c:noMultiLvlLbl val="0"/>
      </c:catAx>
      <c:valAx>
        <c:axId val="75356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56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0011399347984533"/>
          <c:y val="7.92472819675914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9875-438B-9FEB-CE88C63246A6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75-438B-9FEB-CE88C63246A6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75-438B-9FEB-CE88C63246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875-438B-9FEB-CE88C63246A6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875-438B-9FEB-CE88C6324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r>
              <a:rPr lang="es-ES" sz="1400" b="1"/>
              <a:t>jun 2025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0393554099150782"/>
          <c:y val="9.1324200913242004E-2"/>
          <c:w val="0.69606445900849223"/>
          <c:h val="0.9043270276146988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BF-4E1A-A7FE-AD4AC139301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BF-4E1A-A7FE-AD4AC139301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BF-4E1A-A7FE-AD4AC1393018}"/>
              </c:ext>
            </c:extLst>
          </c:dPt>
          <c:dLbls>
            <c:dLbl>
              <c:idx val="1"/>
              <c:layout>
                <c:manualLayout>
                  <c:x val="3.1708599889453522E-2"/>
                  <c:y val="-3.20974809375632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28281204370525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CBF-4E1A-A7FE-AD4AC1393018}"/>
                </c:ext>
              </c:extLst>
            </c:dLbl>
            <c:dLbl>
              <c:idx val="2"/>
              <c:layout>
                <c:manualLayout>
                  <c:x val="-2.077546231971897E-3"/>
                  <c:y val="-0.143932843216165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70621919931609"/>
                      <c:h val="0.22014843815765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'!$L$15:$L$17</c:f>
              <c:numCache>
                <c:formatCode>_-* #,##0\ [$€-C0A]_-;\-* #,##0\ [$€-C0A]_-;_-* "-"??\ [$€-C0A]_-;_-@_-</c:formatCode>
                <c:ptCount val="3"/>
                <c:pt idx="0">
                  <c:v>551486</c:v>
                </c:pt>
                <c:pt idx="1">
                  <c:v>10265544</c:v>
                </c:pt>
                <c:pt idx="2">
                  <c:v>16682184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BF-4E1A-A7FE-AD4AC139301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2082729992754862E-2"/>
                  <c:y val="3.7511980942732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BF-4E1A-A7FE-AD4AC1393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'!$K$15:$K$17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'PTT2025 '!$M$15:$M$17</c:f>
              <c:numCache>
                <c:formatCode>0.00%</c:formatCode>
                <c:ptCount val="3"/>
                <c:pt idx="0">
                  <c:v>2.0054609560840538E-2</c:v>
                </c:pt>
                <c:pt idx="1">
                  <c:v>0.37330317877449154</c:v>
                </c:pt>
                <c:pt idx="2">
                  <c:v>0.60664221166466792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BF-4E1A-A7FE-AD4AC13930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Gotham book"/>
        </a:defRPr>
      </a:pPr>
      <a:endParaRPr lang="es-E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1831-45C1-B311-A534E5C25194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31-45C1-B311-A534E5C25194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831-45C1-B311-A534E5C2519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831-45C1-B311-A534E5C25194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831-45C1-B311-A534E5C25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33296337402887"/>
          <c:y val="6.363636363636363E-2"/>
          <c:w val="0.54938956714761378"/>
          <c:h val="0.9"/>
        </c:manualLayout>
      </c:layout>
      <c:doughnutChart>
        <c:varyColors val="1"/>
        <c:ser>
          <c:idx val="1"/>
          <c:order val="0"/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58B-44AF-AFC8-6297F66526E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8B-44AF-AFC8-6297F66526EA}"/>
            </c:ext>
          </c:extLst>
        </c:ser>
        <c:ser>
          <c:idx val="0"/>
          <c:order val="1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58B-44AF-AFC8-6297F66526E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58B-44AF-AFC8-6297F66526EA}"/>
              </c:ext>
            </c:extLst>
          </c:dPt>
          <c:val>
            <c:numRef>
              <c:f>Hoja1!$C$110:$C$111</c:f>
              <c:numCache>
                <c:formatCode>0.00%</c:formatCode>
                <c:ptCount val="2"/>
                <c:pt idx="0">
                  <c:v>0.39579999999999999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8B-44AF-AFC8-6297F6652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  <c:extLst/>
  </c:chart>
  <c:spPr>
    <a:solidFill>
      <a:schemeClr val="bg1">
        <a:lumMod val="95000"/>
      </a:schemeClr>
    </a:solidFill>
    <a:ln>
      <a:noFill/>
    </a:ln>
  </c:spPr>
  <c:txPr>
    <a:bodyPr/>
    <a:lstStyle/>
    <a:p>
      <a:pPr>
        <a:defRPr>
          <a:latin typeface="Abadi" panose="020B0604020104020204" pitchFamily="34" charset="0"/>
        </a:defRPr>
      </a:pPr>
      <a:endParaRPr lang="es-E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0851353154836403E-2"/>
          <c:y val="0"/>
          <c:w val="0.76795769745456111"/>
          <c:h val="0.67487621674143117"/>
        </c:manualLayout>
      </c:layou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21524911"/>
        <c:axId val="221531631"/>
      </c:scatterChart>
      <c:valAx>
        <c:axId val="221524911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221531631"/>
        <c:crosses val="autoZero"/>
        <c:crossBetween val="midCat"/>
        <c:majorUnit val="0.2"/>
      </c:valAx>
      <c:valAx>
        <c:axId val="221531631"/>
        <c:scaling>
          <c:orientation val="minMax"/>
          <c:max val="1"/>
          <c:min val="-1"/>
        </c:scaling>
        <c:delete val="1"/>
        <c:axPos val="l"/>
        <c:numFmt formatCode="General" sourceLinked="1"/>
        <c:majorTickMark val="none"/>
        <c:minorTickMark val="none"/>
        <c:tickLblPos val="nextTo"/>
        <c:crossAx val="221524911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spPr>
    <a:noFill/>
    <a:ln>
      <a:noFill/>
    </a:ln>
  </c:sp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r>
              <a:rPr lang="es-ES" b="1">
                <a:latin typeface="Ghotam book"/>
              </a:rPr>
              <a:t>dic 2024</a:t>
            </a:r>
          </a:p>
        </c:rich>
      </c:tx>
      <c:layout>
        <c:manualLayout>
          <c:xMode val="edge"/>
          <c:yMode val="edge"/>
          <c:x val="0.42683219307768044"/>
          <c:y val="7.512112012725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2-4766-A79E-1B6B76274F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42-4766-A79E-1B6B76274F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42-4766-A79E-1B6B76274FA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017406560384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42-4766-A79E-1B6B76274FA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5502420417183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42-4766-A79E-1B6B76274FAD}"/>
                </c:ext>
              </c:extLst>
            </c:dLbl>
            <c:dLbl>
              <c:idx val="2"/>
              <c:layout>
                <c:manualLayout>
                  <c:x val="-4.088042998261604E-2"/>
                  <c:y val="0.152777948987025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2865008057358"/>
                      <c:h val="0.1404634908264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642-4766-A79E-1B6B76274FAD}"/>
                </c:ext>
              </c:extLst>
            </c:dLbl>
            <c:dLbl>
              <c:idx val="3"/>
              <c:layout>
                <c:manualLayout>
                  <c:x val="-7.8113342165320024E-2"/>
                  <c:y val="-8.69741265161006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hotam book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094952770977883"/>
                      <c:h val="0.170904495030309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642-4766-A79E-1B6B76274F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'!$C$32:$C$35</c:f>
              <c:numCache>
                <c:formatCode>_-* #,##0\ [$€-C0A]_-;\-* #,##0\ [$€-C0A]_-;_-* "-"??\ [$€-C0A]_-;_-@_-</c:formatCode>
                <c:ptCount val="4"/>
                <c:pt idx="0">
                  <c:v>610803</c:v>
                </c:pt>
                <c:pt idx="1">
                  <c:v>1352286</c:v>
                </c:pt>
                <c:pt idx="2">
                  <c:v>9186893</c:v>
                </c:pt>
                <c:pt idx="3">
                  <c:v>9405593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42-4766-A79E-1B6B76274FAD}"/>
            </c:ext>
          </c:extLst>
        </c:ser>
        <c:ser>
          <c:idx val="1"/>
          <c:order val="1"/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'PTT2025 '!$B$32:$B$35</c:f>
              <c:strCache>
                <c:ptCount val="4"/>
                <c:pt idx="0">
                  <c:v>Leasing</c:v>
                </c:pt>
                <c:pt idx="1">
                  <c:v>Agrifusa S.A.</c:v>
                </c:pt>
                <c:pt idx="2">
                  <c:v>Pólizas de crédito</c:v>
                </c:pt>
                <c:pt idx="3">
                  <c:v>JDF</c:v>
                </c:pt>
              </c:strCache>
            </c:strRef>
          </c:cat>
          <c:val>
            <c:numRef>
              <c:f>'PTT2025 '!$D$32:$D$35</c:f>
              <c:numCache>
                <c:formatCode>0.00%</c:formatCode>
                <c:ptCount val="4"/>
                <c:pt idx="0">
                  <c:v>2.9714712432028782E-2</c:v>
                </c:pt>
                <c:pt idx="1">
                  <c:v>6.5786824255706783E-2</c:v>
                </c:pt>
                <c:pt idx="2">
                  <c:v>0.44692950695857447</c:v>
                </c:pt>
                <c:pt idx="3">
                  <c:v>0.45756895635368994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42-4766-A79E-1B6B76274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4475743"/>
        <c:axId val="634480543"/>
      </c:barChart>
      <c:catAx>
        <c:axId val="6344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634480543"/>
        <c:crosses val="autoZero"/>
        <c:auto val="1"/>
        <c:lblAlgn val="ctr"/>
        <c:lblOffset val="100"/>
        <c:noMultiLvlLbl val="0"/>
      </c:catAx>
      <c:valAx>
        <c:axId val="63448054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6344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468985901842777E-2"/>
          <c:y val="7.5513561887281311E-2"/>
          <c:w val="0.64126955933299834"/>
          <c:h val="0.88462245790386651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5AC-45F3-8970-492731EC1AFF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5AC-45F3-8970-492731EC1AFF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5AC-45F3-8970-492731EC1AF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5AC-45F3-8970-492731EC1AFF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5AC-45F3-8970-492731EC1AFF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25AC-45F3-8970-492731EC1AFF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25AC-45F3-8970-492731EC1A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5AC-45F3-8970-492731EC1AF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1045521437507786"/>
          <c:y val="0.14102740264316729"/>
          <c:w val="0.28515434779110205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479046150072375E-2"/>
          <c:y val="0.11457763593407275"/>
          <c:w val="0.92104190769985528"/>
          <c:h val="0.68491150118129995"/>
        </c:manualLayout>
      </c:layou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623776"/>
        <c:axId val="177622816"/>
      </c:barChart>
      <c:catAx>
        <c:axId val="17762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22816"/>
        <c:crosses val="autoZero"/>
        <c:auto val="1"/>
        <c:lblAlgn val="ctr"/>
        <c:lblOffset val="100"/>
        <c:noMultiLvlLbl val="0"/>
      </c:catAx>
      <c:valAx>
        <c:axId val="1776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762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1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5601890464275786E-2"/>
                  <c:y val="7.41255501505675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5C-4B2F-9724-BDEB5C816C6D}"/>
                </c:ext>
              </c:extLst>
            </c:dLbl>
            <c:dLbl>
              <c:idx val="6"/>
              <c:layout>
                <c:manualLayout>
                  <c:x val="6.2282107610326071E-2"/>
                  <c:y val="6.81325430347696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5C-4B2F-9724-BDEB5C816C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tractores'!$B$2:$H$2</c:f>
              <c:numCache>
                <c:formatCode>_-* #,##0_-;\-* #,##0_-;_-* "-"??_-;_-@_-</c:formatCode>
                <c:ptCount val="7"/>
                <c:pt idx="0">
                  <c:v>2214</c:v>
                </c:pt>
                <c:pt idx="1">
                  <c:v>1560</c:v>
                </c:pt>
                <c:pt idx="2">
                  <c:v>1663</c:v>
                </c:pt>
                <c:pt idx="3">
                  <c:v>1520</c:v>
                </c:pt>
                <c:pt idx="4">
                  <c:v>1243</c:v>
                </c:pt>
                <c:pt idx="5">
                  <c:v>1421</c:v>
                </c:pt>
                <c:pt idx="6">
                  <c:v>2080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tractores'!$A$4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tractores'!$B$1:$H$1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tractores'!$B$4:$H$4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C5C-4B2F-9724-BDEB5C816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in val="100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1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tractores'!$K$2:$Q$2</c:f>
              <c:numCache>
                <c:formatCode>0.00%</c:formatCode>
                <c:ptCount val="7"/>
                <c:pt idx="0">
                  <c:v>0.34406438631790742</c:v>
                </c:pt>
                <c:pt idx="1">
                  <c:v>0.29605963791267303</c:v>
                </c:pt>
                <c:pt idx="2">
                  <c:v>0.26090909090909092</c:v>
                </c:pt>
                <c:pt idx="3">
                  <c:v>0.23260643821391486</c:v>
                </c:pt>
                <c:pt idx="4">
                  <c:v>0.24847746650426308</c:v>
                </c:pt>
                <c:pt idx="5">
                  <c:v>0.25170068027210885</c:v>
                </c:pt>
                <c:pt idx="6">
                  <c:v>0.25359999999999999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58-4BA6-AA64-A11793B8700D}"/>
            </c:ext>
          </c:extLst>
        </c:ser>
        <c:ser>
          <c:idx val="1"/>
          <c:order val="1"/>
          <c:tx>
            <c:strRef>
              <c:f>'Mercado de tractores'!$J$3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tractores'!$K$3:$Q$3</c:f>
              <c:numCache>
                <c:formatCode>0.00%</c:formatCode>
                <c:ptCount val="7"/>
                <c:pt idx="0">
                  <c:v>0.47579529737206083</c:v>
                </c:pt>
                <c:pt idx="1">
                  <c:v>0.47342995169082125</c:v>
                </c:pt>
                <c:pt idx="2">
                  <c:v>0.47069271758436942</c:v>
                </c:pt>
                <c:pt idx="3">
                  <c:v>0.45780969479353678</c:v>
                </c:pt>
                <c:pt idx="4">
                  <c:v>0.38862559241706163</c:v>
                </c:pt>
                <c:pt idx="5">
                  <c:v>0.42115027829313545</c:v>
                </c:pt>
                <c:pt idx="6">
                  <c:v>0.47839999999999999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858-4BA6-AA64-A11793B8700D}"/>
            </c:ext>
          </c:extLst>
        </c:ser>
        <c:ser>
          <c:idx val="2"/>
          <c:order val="2"/>
          <c:tx>
            <c:strRef>
              <c:f>'Mercado de tractores'!$J$4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858-4BA6-AA64-A11793B8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tractores'!$K$1:$Q$1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tractores'!$K$4:$Q$4</c:f>
              <c:numCache>
                <c:formatCode>0.00%</c:formatCode>
                <c:ptCount val="7"/>
                <c:pt idx="0">
                  <c:v>0.38708220415537486</c:v>
                </c:pt>
                <c:pt idx="1">
                  <c:v>0.36666666666666664</c:v>
                </c:pt>
                <c:pt idx="2">
                  <c:v>0.33193024654239328</c:v>
                </c:pt>
                <c:pt idx="3">
                  <c:v>0.31513157894736843</c:v>
                </c:pt>
                <c:pt idx="4">
                  <c:v>0.29605792437650846</c:v>
                </c:pt>
                <c:pt idx="5">
                  <c:v>0.3159746657283603</c:v>
                </c:pt>
                <c:pt idx="6">
                  <c:v>0.34375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858-4BA6-AA64-A11793B87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b="1" dirty="0">
                <a:latin typeface="Ghotam book"/>
              </a:rPr>
              <a:t>jul</a:t>
            </a:r>
            <a:r>
              <a:rPr lang="es-ES" sz="1400" b="1" dirty="0"/>
              <a:t> </a:t>
            </a:r>
            <a:r>
              <a:rPr lang="es-ES" sz="1400" b="1" dirty="0">
                <a:latin typeface="Ghotam book"/>
              </a:rPr>
              <a:t>2025</a:t>
            </a:r>
          </a:p>
        </c:rich>
      </c:tx>
      <c:layout>
        <c:manualLayout>
          <c:xMode val="edge"/>
          <c:yMode val="edge"/>
          <c:x val="0.460342038269821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1233812580295361"/>
          <c:y val="4.9981145265887532E-2"/>
          <c:w val="0.68766187419704639"/>
          <c:h val="0.9000377094682249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80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4E-4630-B378-F4E13FAE878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E-4630-B378-F4E13FAE878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4E-4630-B378-F4E13FAE878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57163861544818"/>
                      <c:h val="0.146762817462560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4E-4630-B378-F4E13FAE8786}"/>
                </c:ext>
              </c:extLst>
            </c:dLbl>
            <c:dLbl>
              <c:idx val="1"/>
              <c:layout>
                <c:manualLayout>
                  <c:x val="-0.12127881034413152"/>
                  <c:y val="-0.1438795098420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29453547089346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4E-4630-B378-F4E13FAE8786}"/>
                </c:ext>
              </c:extLst>
            </c:dLbl>
            <c:dLbl>
              <c:idx val="2"/>
              <c:layout>
                <c:manualLayout>
                  <c:x val="-6.8903439570006775E-2"/>
                  <c:y val="-0.139243502704124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04407207994017"/>
                      <c:h val="0.2133286154757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14E-4630-B378-F4E13FAE87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'JUL2025'!$L$20:$L$22</c:f>
              <c:numCache>
                <c:formatCode>_-* #,##0\ [$€-C0A]_-;\-* #,##0\ [$€-C0A]_-;_-* "-"??\ [$€-C0A]_-;_-@_-</c:formatCode>
                <c:ptCount val="3"/>
                <c:pt idx="0">
                  <c:v>541632</c:v>
                </c:pt>
                <c:pt idx="1">
                  <c:v>9387196</c:v>
                </c:pt>
                <c:pt idx="2">
                  <c:v>13859452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14E-4630-B378-F4E13FAE878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'JUL2025'!$K$20:$K$22</c:f>
              <c:strCache>
                <c:ptCount val="3"/>
                <c:pt idx="0">
                  <c:v>Leasing</c:v>
                </c:pt>
                <c:pt idx="1">
                  <c:v>JDF</c:v>
                </c:pt>
                <c:pt idx="2">
                  <c:v>Pólizas de crédito</c:v>
                </c:pt>
              </c:strCache>
            </c:strRef>
          </c:cat>
          <c:val>
            <c:numRef>
              <c:f>'JUL2025'!$M$20:$M$22</c:f>
              <c:numCache>
                <c:formatCode>0.00%</c:formatCode>
                <c:ptCount val="3"/>
                <c:pt idx="0">
                  <c:v>2.2768859287010241E-2</c:v>
                </c:pt>
                <c:pt idx="1">
                  <c:v>0.3946143226832709</c:v>
                </c:pt>
                <c:pt idx="2">
                  <c:v>0.58261681802971887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4E-4630-B378-F4E13FAE87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axId val="563130303"/>
        <c:axId val="563132223"/>
      </c:barChart>
      <c:catAx>
        <c:axId val="56313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  <c:crossAx val="563132223"/>
        <c:crosses val="autoZero"/>
        <c:auto val="1"/>
        <c:lblAlgn val="ctr"/>
        <c:lblOffset val="100"/>
        <c:noMultiLvlLbl val="0"/>
      </c:catAx>
      <c:valAx>
        <c:axId val="5631322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€-C0A]_-;\-* #,##0\ [$€-C0A]_-;_-* &quot;-&quot;??\ [$€-C0A]_-;_-@_-" sourceLinked="1"/>
        <c:majorTickMark val="none"/>
        <c:minorTickMark val="none"/>
        <c:tickLblPos val="nextTo"/>
        <c:crossAx val="56313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Generación sistemas JD Clave 1</a:t>
            </a:r>
          </a:p>
        </c:rich>
      </c:tx>
      <c:layout>
        <c:manualLayout>
          <c:xMode val="edge"/>
          <c:yMode val="edge"/>
          <c:x val="2.0635575732562937E-2"/>
          <c:y val="2.4500801002565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7.9903765640520694E-2"/>
          <c:y val="0.15543308156027275"/>
          <c:w val="0.87867386366221345"/>
          <c:h val="0.7419625797530010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cuotas'!$T$2:$AE$2</c:f>
              <c:numCache>
                <c:formatCode>General</c:formatCode>
                <c:ptCount val="12"/>
                <c:pt idx="0">
                  <c:v>62</c:v>
                </c:pt>
                <c:pt idx="1">
                  <c:v>30</c:v>
                </c:pt>
                <c:pt idx="2">
                  <c:v>6</c:v>
                </c:pt>
                <c:pt idx="3">
                  <c:v>24</c:v>
                </c:pt>
                <c:pt idx="4">
                  <c:v>38</c:v>
                </c:pt>
                <c:pt idx="5">
                  <c:v>86</c:v>
                </c:pt>
                <c:pt idx="6">
                  <c:v>9</c:v>
                </c:pt>
                <c:pt idx="7">
                  <c:v>62</c:v>
                </c:pt>
                <c:pt idx="8">
                  <c:v>25</c:v>
                </c:pt>
                <c:pt idx="9">
                  <c:v>24</c:v>
                </c:pt>
                <c:pt idx="10">
                  <c:v>23</c:v>
                </c:pt>
                <c:pt idx="11">
                  <c:v>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24-4C62-9D81-9258F0CF5E2E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cuotas'!$S$3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FB24-4C62-9D81-9258F0CF5E2E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cuotas'!$T$3:$AE$3</c:f>
              <c:numCache>
                <c:formatCode>General</c:formatCode>
                <c:ptCount val="12"/>
                <c:pt idx="0">
                  <c:v>30</c:v>
                </c:pt>
                <c:pt idx="1">
                  <c:v>25</c:v>
                </c:pt>
                <c:pt idx="2">
                  <c:v>64</c:v>
                </c:pt>
                <c:pt idx="3">
                  <c:v>31</c:v>
                </c:pt>
                <c:pt idx="4">
                  <c:v>52</c:v>
                </c:pt>
                <c:pt idx="5">
                  <c:v>117</c:v>
                </c:pt>
                <c:pt idx="6">
                  <c:v>30</c:v>
                </c:pt>
                <c:pt idx="7">
                  <c:v>36</c:v>
                </c:pt>
                <c:pt idx="8">
                  <c:v>185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B24-4C62-9D81-9258F0CF5E2E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cuotas'!$S$4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24-4C62-9D81-9258F0CF5E2E}"/>
                </c:ext>
              </c:extLst>
            </c:dLbl>
            <c:dLbl>
              <c:idx val="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24-4C62-9D81-9258F0CF5E2E}"/>
                </c:ext>
              </c:extLst>
            </c:dLbl>
            <c:dLbl>
              <c:idx val="1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cuotas'!$T$4:$AE$4</c:f>
              <c:numCache>
                <c:formatCode>General</c:formatCode>
                <c:ptCount val="12"/>
                <c:pt idx="0">
                  <c:v>62</c:v>
                </c:pt>
                <c:pt idx="1">
                  <c:v>92</c:v>
                </c:pt>
                <c:pt idx="2">
                  <c:v>98</c:v>
                </c:pt>
                <c:pt idx="3">
                  <c:v>122</c:v>
                </c:pt>
                <c:pt idx="4">
                  <c:v>160</c:v>
                </c:pt>
                <c:pt idx="5">
                  <c:v>246</c:v>
                </c:pt>
                <c:pt idx="6">
                  <c:v>255</c:v>
                </c:pt>
                <c:pt idx="7">
                  <c:v>317</c:v>
                </c:pt>
                <c:pt idx="8">
                  <c:v>342</c:v>
                </c:pt>
                <c:pt idx="9">
                  <c:v>366</c:v>
                </c:pt>
                <c:pt idx="10">
                  <c:v>389</c:v>
                </c:pt>
                <c:pt idx="11">
                  <c:v>460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FB24-4C62-9D81-9258F0CF5E2E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cuotas'!$S$5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24-4C62-9D81-9258F0CF5E2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24-4C62-9D81-9258F0CF5E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FB24-4C62-9D81-9258F0CF5E2E}"/>
              </c:ext>
            </c:extLst>
          </c:dPt>
          <c:dLbls>
            <c:dLbl>
              <c:idx val="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24-4C62-9D81-9258F0CF5E2E}"/>
                </c:ext>
              </c:extLst>
            </c:dLbl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24-4C62-9D81-9258F0CF5E2E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24-4C62-9D81-9258F0CF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cuotas'!$T$5:$AE$5</c:f>
              <c:numCache>
                <c:formatCode>General</c:formatCode>
                <c:ptCount val="12"/>
                <c:pt idx="0">
                  <c:v>30</c:v>
                </c:pt>
                <c:pt idx="1">
                  <c:v>55</c:v>
                </c:pt>
                <c:pt idx="2">
                  <c:v>119</c:v>
                </c:pt>
                <c:pt idx="3">
                  <c:v>150</c:v>
                </c:pt>
                <c:pt idx="4">
                  <c:v>202</c:v>
                </c:pt>
                <c:pt idx="5">
                  <c:v>319</c:v>
                </c:pt>
                <c:pt idx="6">
                  <c:v>349</c:v>
                </c:pt>
                <c:pt idx="7">
                  <c:v>385</c:v>
                </c:pt>
                <c:pt idx="8">
                  <c:v>570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FB24-4C62-9D81-9258F0CF5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053107631046741"/>
          <c:y val="7.9381823569539045E-2"/>
          <c:w val="0.82296040894186617"/>
          <c:h val="7.779062194222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s-E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CLAVE 2 2019 - 2025(P)</a:t>
            </a:r>
          </a:p>
        </c:rich>
      </c:tx>
      <c:layout>
        <c:manualLayout>
          <c:xMode val="edge"/>
          <c:yMode val="edge"/>
          <c:x val="0.70204951975834196"/>
          <c:y val="2.3180343069077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'Mercado de tractores'!$A$24</c:f>
              <c:strCache>
                <c:ptCount val="1"/>
                <c:pt idx="0">
                  <c:v>TM 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2.4999999999999897E-2"/>
                  <c:y val="9.28505106778087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C3-49FD-A9B7-155750BC63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cat>
          <c:val>
            <c:numRef>
              <c:f>'Mercado de tractores'!$B$24:$H$24</c:f>
              <c:numCache>
                <c:formatCode>_-* #,##0_-;\-* #,##0_-;_-* "-"??_-;_-@_-</c:formatCode>
                <c:ptCount val="7"/>
                <c:pt idx="0">
                  <c:v>517</c:v>
                </c:pt>
                <c:pt idx="1">
                  <c:v>405</c:v>
                </c:pt>
                <c:pt idx="2">
                  <c:v>500</c:v>
                </c:pt>
                <c:pt idx="3">
                  <c:v>443</c:v>
                </c:pt>
                <c:pt idx="4">
                  <c:v>455</c:v>
                </c:pt>
                <c:pt idx="5">
                  <c:v>589</c:v>
                </c:pt>
                <c:pt idx="6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05409312"/>
        <c:axId val="905412192"/>
      </c:barChart>
      <c:scatterChart>
        <c:scatterStyle val="smoothMarker"/>
        <c:varyColors val="0"/>
        <c:ser>
          <c:idx val="1"/>
          <c:order val="1"/>
          <c:tx>
            <c:strRef>
              <c:f>'Mercado de tractores'!$A$26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tx2">
                    <a:lumMod val="75000"/>
                    <a:lumOff val="2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tractores'!$B$23:$H$23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tractores'!$B$26:$H$26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2C3-49FD-A9B7-155750BC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526832"/>
        <c:axId val="598526352"/>
      </c:scatterChart>
      <c:catAx>
        <c:axId val="9054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12192"/>
        <c:crosses val="autoZero"/>
        <c:auto val="1"/>
        <c:lblAlgn val="ctr"/>
        <c:lblOffset val="100"/>
        <c:noMultiLvlLbl val="0"/>
      </c:catAx>
      <c:valAx>
        <c:axId val="905412192"/>
        <c:scaling>
          <c:orientation val="minMax"/>
          <c:max val="1000"/>
          <c:min val="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409312"/>
        <c:crosses val="autoZero"/>
        <c:crossBetween val="between"/>
      </c:valAx>
      <c:valAx>
        <c:axId val="598526352"/>
        <c:scaling>
          <c:orientation val="minMax"/>
          <c:min val="0.1500000000000000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98526832"/>
        <c:crosses val="max"/>
        <c:crossBetween val="midCat"/>
      </c:valAx>
      <c:valAx>
        <c:axId val="598526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852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000" b="1"/>
              <a:t>Evolución</a:t>
            </a:r>
            <a:r>
              <a:rPr lang="es-ES" sz="1000" b="1" baseline="0"/>
              <a:t> MS Clave 2</a:t>
            </a:r>
            <a:endParaRPr lang="es-ES" sz="1000" b="1"/>
          </a:p>
        </c:rich>
      </c:tx>
      <c:layout>
        <c:manualLayout>
          <c:xMode val="edge"/>
          <c:yMode val="edge"/>
          <c:x val="0.70360411198600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'Mercado de tractores'!$J$24</c:f>
              <c:strCache>
                <c:ptCount val="1"/>
                <c:pt idx="0">
                  <c:v>MS Nov-Jun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tractores'!$K$24:$Q$24</c:f>
              <c:numCache>
                <c:formatCode>0.00%</c:formatCode>
                <c:ptCount val="7"/>
                <c:pt idx="0">
                  <c:v>0.3135593220338983</c:v>
                </c:pt>
                <c:pt idx="1">
                  <c:v>0.34033613445378152</c:v>
                </c:pt>
                <c:pt idx="2">
                  <c:v>0.36156351791530944</c:v>
                </c:pt>
                <c:pt idx="3">
                  <c:v>0.31451612903225806</c:v>
                </c:pt>
                <c:pt idx="4">
                  <c:v>0.35880398671096347</c:v>
                </c:pt>
                <c:pt idx="5">
                  <c:v>0.38571428571428573</c:v>
                </c:pt>
                <c:pt idx="6">
                  <c:v>0.36890000000000001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B0C-414A-BDC4-CDB9BD661720}"/>
            </c:ext>
          </c:extLst>
        </c:ser>
        <c:ser>
          <c:idx val="1"/>
          <c:order val="1"/>
          <c:tx>
            <c:strRef>
              <c:f>'Mercado de tractores'!$J$25</c:f>
              <c:strCache>
                <c:ptCount val="1"/>
                <c:pt idx="0">
                  <c:v>MS Jul-Oct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tractores'!$K$25:$Q$25</c:f>
              <c:numCache>
                <c:formatCode>0.00%</c:formatCode>
                <c:ptCount val="7"/>
                <c:pt idx="0">
                  <c:v>0.53987730061349692</c:v>
                </c:pt>
                <c:pt idx="1">
                  <c:v>0.50898203592814373</c:v>
                </c:pt>
                <c:pt idx="2">
                  <c:v>0.56476683937823835</c:v>
                </c:pt>
                <c:pt idx="3">
                  <c:v>0.61538461538461542</c:v>
                </c:pt>
                <c:pt idx="4">
                  <c:v>0.50649350649350644</c:v>
                </c:pt>
                <c:pt idx="5">
                  <c:v>0.53974895397489542</c:v>
                </c:pt>
                <c:pt idx="6">
                  <c:v>0.55979999999999996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B0C-414A-BDC4-CDB9BD661720}"/>
            </c:ext>
          </c:extLst>
        </c:ser>
        <c:ser>
          <c:idx val="2"/>
          <c:order val="2"/>
          <c:tx>
            <c:strRef>
              <c:f>'Mercado de tractores'!$J$26</c:f>
              <c:strCache>
                <c:ptCount val="1"/>
                <c:pt idx="0">
                  <c:v>MS FY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1.7229041705063938E-2"/>
                  <c:y val="-4.394685039370079E-2"/>
                </c:manualLayout>
              </c:layout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0C-414A-BDC4-CDB9BD6617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'Mercado de tractores'!$K$23:$Q$23</c:f>
              <c:strCache>
                <c:ptCount val="7"/>
                <c:pt idx="0">
                  <c:v>FY 19</c:v>
                </c:pt>
                <c:pt idx="1">
                  <c:v>FY 20</c:v>
                </c:pt>
                <c:pt idx="2">
                  <c:v>FY 21</c:v>
                </c:pt>
                <c:pt idx="3">
                  <c:v>FY 22</c:v>
                </c:pt>
                <c:pt idx="4">
                  <c:v>FY 23</c:v>
                </c:pt>
                <c:pt idx="5">
                  <c:v>FY 24</c:v>
                </c:pt>
                <c:pt idx="6">
                  <c:v>FY25</c:v>
                </c:pt>
              </c:strCache>
            </c:strRef>
          </c:xVal>
          <c:yVal>
            <c:numRef>
              <c:f>'Mercado de tractores'!$K$26:$Q$26</c:f>
              <c:numCache>
                <c:formatCode>0.00%</c:formatCode>
                <c:ptCount val="7"/>
                <c:pt idx="0">
                  <c:v>0.38491295938104447</c:v>
                </c:pt>
                <c:pt idx="1">
                  <c:v>0.40987654320987654</c:v>
                </c:pt>
                <c:pt idx="2">
                  <c:v>0.44</c:v>
                </c:pt>
                <c:pt idx="3">
                  <c:v>0.44695259593679459</c:v>
                </c:pt>
                <c:pt idx="4">
                  <c:v>0.40879120879120878</c:v>
                </c:pt>
                <c:pt idx="5">
                  <c:v>0.44821731748726656</c:v>
                </c:pt>
                <c:pt idx="6">
                  <c:v>0.47499999999999998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B0C-414A-BDC4-CDB9BD661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3422848"/>
        <c:axId val="683422368"/>
      </c:scatterChart>
      <c:valAx>
        <c:axId val="6834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83422368"/>
        <c:crosses val="autoZero"/>
        <c:crossBetween val="midCat"/>
      </c:valAx>
      <c:valAx>
        <c:axId val="6834223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83422848"/>
        <c:crossesAt val="0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1"/>
              <a:t>Generación sistemas JD </a:t>
            </a:r>
            <a:r>
              <a:rPr lang="en-US" sz="1000" b="1" baseline="0"/>
              <a:t> Clave 2</a:t>
            </a:r>
            <a:endParaRPr lang="en-US" sz="1000" b="1"/>
          </a:p>
        </c:rich>
      </c:tx>
      <c:layout>
        <c:manualLayout>
          <c:xMode val="edge"/>
          <c:yMode val="edge"/>
          <c:x val="9.2816091954023103E-3"/>
          <c:y val="2.50626566416040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1865327178930219E-2"/>
          <c:y val="0.16142876877232451"/>
          <c:w val="0.8734220291429089"/>
          <c:h val="0.7477528466836382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'C:\Users\ehida\OneDrive\Escritorio\[estimaciones cierre fy25.xlsx]Proy gen y cuotas'!$S$24</c:f>
              <c:strCache>
                <c:ptCount val="1"/>
                <c:pt idx="0">
                  <c:v>Gen mes 24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cuotas'!$T$24:$AE$24</c:f>
              <c:numCache>
                <c:formatCode>General</c:formatCode>
                <c:ptCount val="12"/>
                <c:pt idx="0">
                  <c:v>40</c:v>
                </c:pt>
                <c:pt idx="1">
                  <c:v>28</c:v>
                </c:pt>
                <c:pt idx="2">
                  <c:v>14</c:v>
                </c:pt>
                <c:pt idx="3">
                  <c:v>9</c:v>
                </c:pt>
                <c:pt idx="4">
                  <c:v>26</c:v>
                </c:pt>
                <c:pt idx="5">
                  <c:v>32</c:v>
                </c:pt>
                <c:pt idx="6">
                  <c:v>4</c:v>
                </c:pt>
                <c:pt idx="7">
                  <c:v>28</c:v>
                </c:pt>
                <c:pt idx="8">
                  <c:v>19</c:v>
                </c:pt>
                <c:pt idx="9">
                  <c:v>8</c:v>
                </c:pt>
                <c:pt idx="10">
                  <c:v>21</c:v>
                </c:pt>
                <c:pt idx="11">
                  <c:v>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33-4A9B-8570-8A48A96D68EF}"/>
            </c:ext>
          </c:extLst>
        </c:ser>
        <c:ser>
          <c:idx val="1"/>
          <c:order val="1"/>
          <c:tx>
            <c:strRef>
              <c:f>'C:\Users\ehida\OneDrive\Escritorio\[estimaciones cierre fy25.xlsx]Proy gen y cuotas'!$S$25</c:f>
              <c:strCache>
                <c:ptCount val="1"/>
                <c:pt idx="0">
                  <c:v>Gen mes 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C633-4A9B-8570-8A48A96D68EF}"/>
              </c:ext>
            </c:extLst>
          </c:dPt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cuotas'!$T$25:$AE$25</c:f>
              <c:numCache>
                <c:formatCode>General</c:formatCode>
                <c:ptCount val="12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18</c:v>
                </c:pt>
                <c:pt idx="4">
                  <c:v>40</c:v>
                </c:pt>
                <c:pt idx="5">
                  <c:v>41</c:v>
                </c:pt>
                <c:pt idx="6">
                  <c:v>12</c:v>
                </c:pt>
                <c:pt idx="7">
                  <c:v>15</c:v>
                </c:pt>
                <c:pt idx="8">
                  <c:v>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C633-4A9B-8570-8A48A96D68EF}"/>
            </c:ext>
          </c:extLst>
        </c:ser>
        <c:ser>
          <c:idx val="2"/>
          <c:order val="2"/>
          <c:tx>
            <c:strRef>
              <c:f>'C:\Users\ehida\OneDrive\Escritorio\[estimaciones cierre fy25.xlsx]Proy gen y cuotas'!$S$26</c:f>
              <c:strCache>
                <c:ptCount val="1"/>
                <c:pt idx="0">
                  <c:v>Gen acum 24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cuotas'!$T$26:$AE$26</c:f>
              <c:numCache>
                <c:formatCode>General</c:formatCode>
                <c:ptCount val="12"/>
                <c:pt idx="0">
                  <c:v>40</c:v>
                </c:pt>
                <c:pt idx="1">
                  <c:v>68</c:v>
                </c:pt>
                <c:pt idx="2">
                  <c:v>82</c:v>
                </c:pt>
                <c:pt idx="3">
                  <c:v>91</c:v>
                </c:pt>
                <c:pt idx="4">
                  <c:v>117</c:v>
                </c:pt>
                <c:pt idx="5">
                  <c:v>149</c:v>
                </c:pt>
                <c:pt idx="6">
                  <c:v>153</c:v>
                </c:pt>
                <c:pt idx="7">
                  <c:v>181</c:v>
                </c:pt>
                <c:pt idx="8">
                  <c:v>200</c:v>
                </c:pt>
                <c:pt idx="9">
                  <c:v>208</c:v>
                </c:pt>
                <c:pt idx="10">
                  <c:v>229</c:v>
                </c:pt>
                <c:pt idx="11">
                  <c:v>284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C633-4A9B-8570-8A48A96D68EF}"/>
            </c:ext>
          </c:extLst>
        </c:ser>
        <c:ser>
          <c:idx val="3"/>
          <c:order val="3"/>
          <c:tx>
            <c:strRef>
              <c:f>'C:\Users\ehida\OneDrive\Escritorio\[estimaciones cierre fy25.xlsx]Proy gen y cuotas'!$S$27</c:f>
              <c:strCache>
                <c:ptCount val="1"/>
                <c:pt idx="0">
                  <c:v>Gen acum 25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633-4A9B-8570-8A48A96D68EF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633-4A9B-8570-8A48A96D68EF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633-4A9B-8570-8A48A96D68EF}"/>
              </c:ext>
            </c:extLst>
          </c:dPt>
          <c:dLbls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33-4A9B-8570-8A48A96D68EF}"/>
                </c:ext>
              </c:extLst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33-4A9B-8570-8A48A96D6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'[1]Proy gen y cuotas'!$T$1:$AE$1</c:f>
              <c:strCache>
                <c:ptCount val="12"/>
                <c:pt idx="0">
                  <c:v>Nov</c:v>
                </c:pt>
                <c:pt idx="1">
                  <c:v>Dic</c:v>
                </c:pt>
                <c:pt idx="2">
                  <c:v>Ene</c:v>
                </c:pt>
                <c:pt idx="3">
                  <c:v>Feb</c:v>
                </c:pt>
                <c:pt idx="4">
                  <c:v>Mar</c:v>
                </c:pt>
                <c:pt idx="5">
                  <c:v>Abr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Ago</c:v>
                </c:pt>
                <c:pt idx="10">
                  <c:v>Sep</c:v>
                </c:pt>
                <c:pt idx="11">
                  <c:v>Oct</c:v>
                </c:pt>
              </c:strCache>
            </c:strRef>
          </c:xVal>
          <c:yVal>
            <c:numRef>
              <c:f>'[1]Proy gen y cuotas'!$T$27:$AE$27</c:f>
              <c:numCache>
                <c:formatCode>General</c:formatCode>
                <c:ptCount val="12"/>
                <c:pt idx="0">
                  <c:v>30</c:v>
                </c:pt>
                <c:pt idx="1">
                  <c:v>50</c:v>
                </c:pt>
                <c:pt idx="2">
                  <c:v>65</c:v>
                </c:pt>
                <c:pt idx="3">
                  <c:v>83</c:v>
                </c:pt>
                <c:pt idx="4">
                  <c:v>123</c:v>
                </c:pt>
                <c:pt idx="5">
                  <c:v>164</c:v>
                </c:pt>
                <c:pt idx="6">
                  <c:v>176</c:v>
                </c:pt>
                <c:pt idx="7">
                  <c:v>191</c:v>
                </c:pt>
                <c:pt idx="8">
                  <c:v>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C633-4A9B-8570-8A48A96D6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175072"/>
        <c:axId val="1333175552"/>
      </c:scatterChart>
      <c:valAx>
        <c:axId val="1333175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552"/>
        <c:crosses val="autoZero"/>
        <c:crossBetween val="midCat"/>
      </c:valAx>
      <c:valAx>
        <c:axId val="1333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317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612589374604032E-2"/>
          <c:y val="9.4399384287490437E-2"/>
          <c:w val="0.88692171557504684"/>
          <c:h val="7.44467704188437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0" baseline="0" dirty="0">
                <a:solidFill>
                  <a:schemeClr val="tx1"/>
                </a:solidFill>
                <a:latin typeface="Ghotam book"/>
              </a:rPr>
              <a:t>JUL 2024</a:t>
            </a:r>
            <a:endParaRPr lang="es-ES" sz="1600" b="0" dirty="0">
              <a:solidFill>
                <a:schemeClr val="tx1"/>
              </a:solidFill>
              <a:latin typeface="Ghotam book"/>
            </a:endParaRPr>
          </a:p>
        </c:rich>
      </c:tx>
      <c:layout>
        <c:manualLayout>
          <c:xMode val="edge"/>
          <c:yMode val="edge"/>
          <c:x val="0.39125475525614217"/>
          <c:y val="9.382706563609578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471220786694188"/>
          <c:y val="7.7937784528729556E-2"/>
          <c:w val="0.7514996282218358"/>
          <c:h val="0.7023847343117943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DF-4881-8114-FAC68D56FC74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DF-4881-8114-FAC68D56FC74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DF-4881-8114-FAC68D56FC74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DF-4881-8114-FAC68D56FC74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1DF-4881-8114-FAC68D56FC74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1DF-4881-8114-FAC68D56FC7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67D0413-E063-449C-B7D4-5531C4A131A4}" type="PERCENTAGE">
                      <a:rPr lang="en-US" sz="1400" baseline="0"/>
                      <a:pPr/>
                      <a:t>[PORCENTAJE]</a:t>
                    </a:fld>
                    <a:endParaRPr lang="es-E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1DF-4881-8114-FAC68D56FC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'[1]PTT jul24 '!$A$17:$B$22</c:f>
              <c:multiLvlStrCache>
                <c:ptCount val="6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BBVA</c:v>
                  </c:pt>
                  <c:pt idx="4">
                    <c:v>Ibercaja</c:v>
                  </c:pt>
                  <c:pt idx="5">
                    <c:v>Sabadell</c:v>
                  </c:pt>
                </c:lvl>
                <c:lvl>
                  <c:pt idx="0">
                    <c:v>30%</c:v>
                  </c:pt>
                  <c:pt idx="1">
                    <c:v>23%</c:v>
                  </c:pt>
                  <c:pt idx="2">
                    <c:v>16%</c:v>
                  </c:pt>
                  <c:pt idx="3">
                    <c:v>13%</c:v>
                  </c:pt>
                  <c:pt idx="4">
                    <c:v>10%</c:v>
                  </c:pt>
                  <c:pt idx="5">
                    <c:v>8%</c:v>
                  </c:pt>
                </c:lvl>
              </c:multiLvlStrCache>
            </c:multiLvlStrRef>
          </c:cat>
          <c:val>
            <c:numRef>
              <c:f>'[1]PTT jul24 '!$C$17:$C$22</c:f>
              <c:numCache>
                <c:formatCode>_-* #,##0\ [$€-C0A]_-;\-* #,##0\ [$€-C0A]_-;_-* "-"??\ [$€-C0A]_-;_-@_-</c:formatCode>
                <c:ptCount val="6"/>
                <c:pt idx="0">
                  <c:v>9000000</c:v>
                </c:pt>
                <c:pt idx="1">
                  <c:v>7000000</c:v>
                </c:pt>
                <c:pt idx="2">
                  <c:v>5000000</c:v>
                </c:pt>
                <c:pt idx="3">
                  <c:v>4000000</c:v>
                </c:pt>
                <c:pt idx="4">
                  <c:v>3000000</c:v>
                </c:pt>
                <c:pt idx="5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1DF-4881-8114-FAC68D56FC7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0.77860949243849853"/>
          <c:w val="1"/>
          <c:h val="0.22139047065210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s-ES" sz="1600" b="1" dirty="0">
                <a:solidFill>
                  <a:schemeClr val="tx1"/>
                </a:solidFill>
                <a:latin typeface="Ghotam book"/>
              </a:rPr>
              <a:t>Jul 2025</a:t>
            </a:r>
          </a:p>
        </c:rich>
      </c:tx>
      <c:layout>
        <c:manualLayout>
          <c:xMode val="edge"/>
          <c:yMode val="edge"/>
          <c:x val="0.60686480548559185"/>
          <c:y val="4.1725947293540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7012578243089861E-2"/>
          <c:y val="3.9164587655197203E-2"/>
          <c:w val="0.64530960547369343"/>
          <c:h val="0.92418685894305597"/>
        </c:manualLayout>
      </c:layout>
      <c:doughnutChart>
        <c:varyColors val="1"/>
        <c:ser>
          <c:idx val="0"/>
          <c:order val="0"/>
          <c:tx>
            <c:strRef>
              <c:f>'JUL2025'!$C$21</c:f>
              <c:strCache>
                <c:ptCount val="1"/>
                <c:pt idx="0">
                  <c:v>Límite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80D-4A30-B6C5-FCA6115FF387}"/>
              </c:ext>
            </c:extLst>
          </c:dPt>
          <c:dPt>
            <c:idx val="1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80D-4A30-B6C5-FCA6115FF387}"/>
              </c:ext>
            </c:extLst>
          </c:dPt>
          <c:dPt>
            <c:idx val="2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80D-4A30-B6C5-FCA6115FF38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80D-4A30-B6C5-FCA6115FF387}"/>
              </c:ext>
            </c:extLst>
          </c:dPt>
          <c:dPt>
            <c:idx val="4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80D-4A30-B6C5-FCA6115FF387}"/>
              </c:ext>
            </c:extLst>
          </c:dPt>
          <c:dPt>
            <c:idx val="5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80D-4A30-B6C5-FCA6115FF387}"/>
              </c:ext>
            </c:extLst>
          </c:dPt>
          <c:dPt>
            <c:idx val="6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080D-4A30-B6C5-FCA6115FF3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'JUL2025'!$A$22:$B$28</c:f>
              <c:multiLvlStrCache>
                <c:ptCount val="7"/>
                <c:lvl>
                  <c:pt idx="0">
                    <c:v>Caixabank</c:v>
                  </c:pt>
                  <c:pt idx="1">
                    <c:v>BBVA</c:v>
                  </c:pt>
                  <c:pt idx="2">
                    <c:v>Ibercaja</c:v>
                  </c:pt>
                  <c:pt idx="3">
                    <c:v>Unicaja</c:v>
                  </c:pt>
                  <c:pt idx="4">
                    <c:v>Cajamar</c:v>
                  </c:pt>
                  <c:pt idx="5">
                    <c:v>Sabadell</c:v>
                  </c:pt>
                  <c:pt idx="6">
                    <c:v>Bankinter</c:v>
                  </c:pt>
                </c:lvl>
                <c:lvl>
                  <c:pt idx="0">
                    <c:v>27%</c:v>
                  </c:pt>
                  <c:pt idx="1">
                    <c:v>18%</c:v>
                  </c:pt>
                  <c:pt idx="2">
                    <c:v>15%</c:v>
                  </c:pt>
                  <c:pt idx="3">
                    <c:v>11%</c:v>
                  </c:pt>
                  <c:pt idx="4">
                    <c:v>11%</c:v>
                  </c:pt>
                  <c:pt idx="5">
                    <c:v>9%</c:v>
                  </c:pt>
                  <c:pt idx="6">
                    <c:v>8%</c:v>
                  </c:pt>
                </c:lvl>
              </c:multiLvlStrCache>
            </c:multiLvlStrRef>
          </c:cat>
          <c:val>
            <c:numRef>
              <c:f>'JUL2025'!$C$22:$C$28</c:f>
              <c:numCache>
                <c:formatCode>_-* #,##0\ [$€-C0A]_-;\-* #,##0\ [$€-C0A]_-;_-* "-"??\ [$€-C0A]_-;_-@_-</c:formatCode>
                <c:ptCount val="7"/>
                <c:pt idx="0">
                  <c:v>12000000</c:v>
                </c:pt>
                <c:pt idx="1">
                  <c:v>8000000</c:v>
                </c:pt>
                <c:pt idx="2">
                  <c:v>6500000</c:v>
                </c:pt>
                <c:pt idx="3">
                  <c:v>5000000</c:v>
                </c:pt>
                <c:pt idx="4">
                  <c:v>5000000</c:v>
                </c:pt>
                <c:pt idx="5">
                  <c:v>4000000</c:v>
                </c:pt>
                <c:pt idx="6">
                  <c:v>3500000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80D-4A30-B6C5-FCA6115FF38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6">
                    <a:lumMod val="5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72194310136718964"/>
          <c:y val="0.14102740264316729"/>
          <c:w val="0.27805684715145662"/>
          <c:h val="0.7483750833436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Ghotam book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DIC</a:t>
            </a:r>
            <a:r>
              <a:rPr lang="en-US" sz="1600" baseline="0" dirty="0">
                <a:solidFill>
                  <a:schemeClr val="tx1"/>
                </a:solidFill>
              </a:rPr>
              <a:t> 2023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51667442192579505"/>
          <c:y val="4.26158864230538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32946587926509185"/>
          <c:y val="0.15863211525007886"/>
          <c:w val="0.62995741545933182"/>
          <c:h val="0.76171034463423348"/>
        </c:manualLayout>
      </c:layout>
      <c:doughnutChart>
        <c:varyColors val="1"/>
        <c:ser>
          <c:idx val="0"/>
          <c:order val="0"/>
          <c:tx>
            <c:strRef>
              <c:f>'JUL2025'!$D$54</c:f>
              <c:strCache>
                <c:ptCount val="1"/>
                <c:pt idx="0">
                  <c:v>limite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3C-4CAF-9E91-C555A8CD8E30}"/>
              </c:ext>
            </c:extLst>
          </c:dPt>
          <c:dPt>
            <c:idx val="1"/>
            <c:bubble3D val="0"/>
            <c:spPr>
              <a:solidFill>
                <a:schemeClr val="accent6">
                  <a:tint val="5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3C-4CAF-9E91-C555A8CD8E30}"/>
              </c:ext>
            </c:extLst>
          </c:dPt>
          <c:dPt>
            <c:idx val="2"/>
            <c:bubble3D val="0"/>
            <c:spPr>
              <a:solidFill>
                <a:schemeClr val="accent6">
                  <a:shade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3C-4CAF-9E91-C555A8CD8E30}"/>
              </c:ext>
            </c:extLst>
          </c:dPt>
          <c:dPt>
            <c:idx val="3"/>
            <c:bubble3D val="0"/>
            <c:spPr>
              <a:solidFill>
                <a:schemeClr val="accent6">
                  <a:shade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3C-4CAF-9E91-C555A8CD8E30}"/>
              </c:ext>
            </c:extLst>
          </c:dPt>
          <c:dPt>
            <c:idx val="4"/>
            <c:bubble3D val="0"/>
            <c:spPr>
              <a:solidFill>
                <a:schemeClr val="accent6">
                  <a:shade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3C-4CAF-9E91-C555A8CD8E30}"/>
              </c:ext>
            </c:extLst>
          </c:dPt>
          <c:dPt>
            <c:idx val="5"/>
            <c:bubble3D val="0"/>
            <c:spPr>
              <a:solidFill>
                <a:schemeClr val="accent6">
                  <a:tint val="8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3C-4CAF-9E91-C555A8CD8E30}"/>
              </c:ext>
            </c:extLst>
          </c:dPt>
          <c:dPt>
            <c:idx val="6"/>
            <c:bubble3D val="0"/>
            <c:spPr>
              <a:solidFill>
                <a:schemeClr val="accent6">
                  <a:shade val="6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3C-4CAF-9E91-C555A8CD8E30}"/>
              </c:ext>
            </c:extLst>
          </c:dPt>
          <c:dPt>
            <c:idx val="7"/>
            <c:bubble3D val="0"/>
            <c:spPr>
              <a:solidFill>
                <a:schemeClr val="accent6">
                  <a:tint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3C-4CAF-9E91-C555A8CD8E30}"/>
              </c:ext>
            </c:extLst>
          </c:dPt>
          <c:dPt>
            <c:idx val="8"/>
            <c:bubble3D val="0"/>
            <c:spPr>
              <a:solidFill>
                <a:schemeClr val="accent6">
                  <a:tint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3C-4CAF-9E91-C555A8CD8E30}"/>
              </c:ext>
            </c:extLst>
          </c:dPt>
          <c:dPt>
            <c:idx val="9"/>
            <c:bubble3D val="0"/>
            <c:spPr>
              <a:solidFill>
                <a:schemeClr val="accent6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3C-4CAF-9E91-C555A8CD8E30}"/>
              </c:ext>
            </c:extLst>
          </c:dPt>
          <c:dLbls>
            <c:dLbl>
              <c:idx val="9"/>
              <c:layout>
                <c:manualLayout>
                  <c:x val="2.2137209361972641E-2"/>
                  <c:y val="-2.427674727268904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3C-4CAF-9E91-C555A8CD8E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Ghotam book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multiLvlStrRef>
              <c:f>'JUL2025'!$B$55:$C$64</c:f>
              <c:multiLvlStrCache>
                <c:ptCount val="10"/>
                <c:lvl>
                  <c:pt idx="0">
                    <c:v>Caixabank</c:v>
                  </c:pt>
                  <c:pt idx="1">
                    <c:v>Santander</c:v>
                  </c:pt>
                  <c:pt idx="2">
                    <c:v>Cajamar</c:v>
                  </c:pt>
                  <c:pt idx="3">
                    <c:v>Sabadell</c:v>
                  </c:pt>
                  <c:pt idx="4">
                    <c:v>Unicaja</c:v>
                  </c:pt>
                  <c:pt idx="5">
                    <c:v>Globalcaja</c:v>
                  </c:pt>
                  <c:pt idx="6">
                    <c:v>Ibercaja</c:v>
                  </c:pt>
                  <c:pt idx="7">
                    <c:v>Bankinter</c:v>
                  </c:pt>
                  <c:pt idx="8">
                    <c:v>B.Pueyo</c:v>
                  </c:pt>
                  <c:pt idx="9">
                    <c:v>Eurocaja</c:v>
                  </c:pt>
                </c:lvl>
                <c:lvl>
                  <c:pt idx="0">
                    <c:v>24%</c:v>
                  </c:pt>
                  <c:pt idx="1">
                    <c:v>21%</c:v>
                  </c:pt>
                  <c:pt idx="2">
                    <c:v>17%</c:v>
                  </c:pt>
                  <c:pt idx="3">
                    <c:v>9%</c:v>
                  </c:pt>
                  <c:pt idx="4">
                    <c:v>7%</c:v>
                  </c:pt>
                  <c:pt idx="5">
                    <c:v>7%</c:v>
                  </c:pt>
                  <c:pt idx="6">
                    <c:v>5%</c:v>
                  </c:pt>
                  <c:pt idx="7">
                    <c:v>5%</c:v>
                  </c:pt>
                  <c:pt idx="8">
                    <c:v>3%</c:v>
                  </c:pt>
                  <c:pt idx="9">
                    <c:v>2%</c:v>
                  </c:pt>
                </c:lvl>
              </c:multiLvlStrCache>
            </c:multiLvlStrRef>
          </c:cat>
          <c:val>
            <c:numRef>
              <c:f>'JUL2025'!$D$55:$D$64</c:f>
              <c:numCache>
                <c:formatCode>_-* #,##0\ [$€-C0A]_-;\-* #,##0\ [$€-C0A]_-;_-* "-"??\ [$€-C0A]_-;_-@_-</c:formatCode>
                <c:ptCount val="10"/>
                <c:pt idx="0">
                  <c:v>7000000</c:v>
                </c:pt>
                <c:pt idx="1">
                  <c:v>6000000</c:v>
                </c:pt>
                <c:pt idx="2">
                  <c:v>5000000</c:v>
                </c:pt>
                <c:pt idx="3">
                  <c:v>2500000</c:v>
                </c:pt>
                <c:pt idx="4">
                  <c:v>2000000</c:v>
                </c:pt>
                <c:pt idx="5">
                  <c:v>2000000</c:v>
                </c:pt>
                <c:pt idx="6">
                  <c:v>1500000</c:v>
                </c:pt>
                <c:pt idx="7">
                  <c:v>1500000</c:v>
                </c:pt>
                <c:pt idx="8">
                  <c:v>1000000</c:v>
                </c:pt>
                <c:pt idx="9">
                  <c:v>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73C-4CAF-9E91-C555A8CD8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400" b="1" i="1" u="none" strike="noStrike" kern="1200" baseline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"/>
          <c:y val="2.9578126204677826E-2"/>
          <c:w val="0.34905384960348051"/>
          <c:h val="0.811923032482922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hotam book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Ghotam book"/>
        </a:defRPr>
      </a:pPr>
      <a:endParaRPr lang="es-E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'Mercado de tractores'!$A$45:$A$48</cx:f>
        <cx:lvl ptCount="4">
          <cx:pt idx="0">Objetivo</cx:pt>
          <cx:pt idx="1">Alcanzado</cx:pt>
          <cx:pt idx="2">Pendiente</cx:pt>
          <cx:pt idx="3">Quotes</cx:pt>
        </cx:lvl>
      </cx:strDim>
      <cx:numDim type="val">
        <cx:f>'Mercado de tractores'!$C$45:$C$48</cx:f>
        <cx:lvl ptCount="4" formatCode="_-* #.##0_-;\-* #.##0_-;_-* &quot;-&quot;??_-;_-@_-">
          <cx:pt idx="0">380</cx:pt>
          <cx:pt idx="1">287</cx:pt>
          <cx:pt idx="2">93</cx:pt>
          <cx:pt idx="3">430</cx:pt>
        </cx:lvl>
      </cx:numDim>
    </cx:data>
  </cx:chartData>
  <cx:chart>
    <cx:title pos="t" align="ctr" overlay="0">
      <cx:tx>
        <cx:txData>
          <cx:v>Viabilidad proyección MS clave 2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s-ES" sz="10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Viabilidad proyección MS clave 2</a:t>
          </a:r>
        </a:p>
      </cx:txPr>
    </cx:title>
    <cx:plotArea>
      <cx:plotAreaRegion>
        <cx:series layoutId="funnel" uniqueId="{B13440F0-7D91-479F-A3D4-8DCF8D9F63A9}">
          <cx:dataPt idx="3">
            <cx:spPr>
              <a:solidFill>
                <a:srgbClr val="0E2841">
                  <a:lumMod val="25000"/>
                  <a:lumOff val="75000"/>
                </a:srgbClr>
              </a:solidFill>
            </cx:spPr>
          </cx:dataPt>
          <cx:dataLabels/>
          <cx:dataId val="0"/>
        </cx:series>
      </cx:plotAreaRegion>
      <cx:axis id="0">
        <cx:catScaling gapWidth="0.0599999987"/>
        <cx:tickLabels/>
      </cx:axis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image" Target="../media/image28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0.03388</cdr:x>
      <cdr:y>0</cdr:y>
    </cdr:from>
    <cdr:to>
      <cdr:x>0.37856</cdr:x>
      <cdr:y>1</cdr:y>
    </cdr:to>
    <cdr:pic>
      <cdr:nvPicPr>
        <cdr:cNvPr id="3" name="Imagen 2" descr="Un tractor color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11885995-6C49-930B-816D-108429C9BD3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2281" y="0"/>
          <a:ext cx="1244035" cy="102569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0.4968</cdr:x>
      <cdr:y>0.33651</cdr:y>
    </cdr:from>
    <cdr:to>
      <cdr:x>1</cdr:x>
      <cdr:y>0.72947</cdr:y>
    </cdr:to>
    <cdr:sp macro="" textlink="">
      <cdr:nvSpPr>
        <cdr:cNvPr id="4" name="CuadroTexto 140">
          <a:extLst xmlns:a="http://schemas.openxmlformats.org/drawingml/2006/main">
            <a:ext uri="{FF2B5EF4-FFF2-40B4-BE49-F238E27FC236}">
              <a16:creationId xmlns:a16="http://schemas.microsoft.com/office/drawing/2014/main" id="{4B2FF2FD-4452-FCCB-E324-405C43EE8F8A}"/>
            </a:ext>
          </a:extLst>
        </cdr:cNvPr>
        <cdr:cNvSpPr txBox="1"/>
      </cdr:nvSpPr>
      <cdr:spPr>
        <a:xfrm xmlns:a="http://schemas.openxmlformats.org/drawingml/2006/main">
          <a:off x="1793057" y="316276"/>
          <a:ext cx="181615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b="1" dirty="0">
              <a:latin typeface="Montserrat" panose="00000500000000000000" pitchFamily="2" charset="0"/>
            </a:rPr>
            <a:t>-157.971€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0.06686</cdr:x>
      <cdr:y>0.20196</cdr:y>
    </cdr:from>
    <cdr:to>
      <cdr:x>0.249</cdr:x>
      <cdr:y>0.83428</cdr:y>
    </cdr:to>
    <cdr:pic>
      <cdr:nvPicPr>
        <cdr:cNvPr id="2" name="Gráfico 5" descr="Clave con relleno sólido">
          <a:extLst xmlns:a="http://schemas.openxmlformats.org/drawingml/2006/main">
            <a:ext uri="{FF2B5EF4-FFF2-40B4-BE49-F238E27FC236}">
              <a16:creationId xmlns:a16="http://schemas.microsoft.com/office/drawing/2014/main" id="{39911E41-DA6D-48BB-CAAE-99751A2830E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48747" y="216420"/>
          <a:ext cx="677577" cy="677577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0.03481</cdr:x>
      <cdr:y>0.19914</cdr:y>
    </cdr:from>
    <cdr:to>
      <cdr:x>0.23757</cdr:x>
      <cdr:y>0.71368</cdr:y>
    </cdr:to>
    <cdr:pic>
      <cdr:nvPicPr>
        <cdr:cNvPr id="4" name="Imagen 3" descr="Tractor en un fondo verde&#10;&#10;Descripción generada automáticamente con confianza media">
          <a:extLst xmlns:a="http://schemas.openxmlformats.org/drawingml/2006/main">
            <a:ext uri="{FF2B5EF4-FFF2-40B4-BE49-F238E27FC236}">
              <a16:creationId xmlns:a16="http://schemas.microsoft.com/office/drawing/2014/main" id="{3E628536-7565-5157-B286-47A77B356B7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25625" y="202044"/>
          <a:ext cx="731803" cy="5220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0.26302</cdr:x>
      <cdr:y>0.3808</cdr:y>
    </cdr:from>
    <cdr:to>
      <cdr:x>0.33611</cdr:x>
      <cdr:y>0.64233</cdr:y>
    </cdr:to>
    <cdr:sp macro="" textlink="">
      <cdr:nvSpPr>
        <cdr:cNvPr id="5" name="Cruz 4">
          <a:extLst xmlns:a="http://schemas.openxmlformats.org/drawingml/2006/main">
            <a:ext uri="{FF2B5EF4-FFF2-40B4-BE49-F238E27FC236}">
              <a16:creationId xmlns:a16="http://schemas.microsoft.com/office/drawing/2014/main" id="{9152F218-3DEC-C7BD-A14A-B2F93BF09ECB}"/>
            </a:ext>
          </a:extLst>
        </cdr:cNvPr>
        <cdr:cNvSpPr/>
      </cdr:nvSpPr>
      <cdr:spPr>
        <a:xfrm xmlns:a="http://schemas.openxmlformats.org/drawingml/2006/main">
          <a:off x="949296" y="386345"/>
          <a:ext cx="263798" cy="265339"/>
        </a:xfrm>
        <a:prstGeom xmlns:a="http://schemas.openxmlformats.org/drawingml/2006/main" prst="plus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ES"/>
        </a:p>
      </cdr:txBody>
    </cdr:sp>
  </cdr:relSizeAnchor>
  <cdr:relSizeAnchor xmlns:cdr="http://schemas.openxmlformats.org/drawingml/2006/chartDrawing">
    <cdr:from>
      <cdr:x>0.31364</cdr:x>
      <cdr:y>0.17174</cdr:y>
    </cdr:from>
    <cdr:to>
      <cdr:x>0.63936</cdr:x>
      <cdr:y>0.82404</cdr:y>
    </cdr:to>
    <cdr:pic>
      <cdr:nvPicPr>
        <cdr:cNvPr id="6" name="Imagen 5" descr="Una caricatura de una persona&#10;&#10;Descripción generada automáticamente con confianza baja">
          <a:extLst xmlns:a="http://schemas.openxmlformats.org/drawingml/2006/main">
            <a:ext uri="{FF2B5EF4-FFF2-40B4-BE49-F238E27FC236}">
              <a16:creationId xmlns:a16="http://schemas.microsoft.com/office/drawing/2014/main" id="{DB843D37-AF87-5E10-3A02-433F7D41496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131980" y="174246"/>
          <a:ext cx="1175592" cy="661800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0.07517</cdr:x>
      <cdr:y>0.2061</cdr:y>
    </cdr:from>
    <cdr:to>
      <cdr:x>0.32413</cdr:x>
      <cdr:y>0.8646</cdr:y>
    </cdr:to>
    <cdr:pic>
      <cdr:nvPicPr>
        <cdr:cNvPr id="3" name="Imagen 2" descr="Imagen que contiene juguete, lego, luz, camioneta&#10;&#10;Descripción generada automáticamente">
          <a:extLst xmlns:a="http://schemas.openxmlformats.org/drawingml/2006/main">
            <a:ext uri="{FF2B5EF4-FFF2-40B4-BE49-F238E27FC236}">
              <a16:creationId xmlns:a16="http://schemas.microsoft.com/office/drawing/2014/main" id="{2928B81A-52BC-7EC9-C6CE-5CF620AA19A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71321" y="164047"/>
          <a:ext cx="898541" cy="524149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0.03876</cdr:x>
      <cdr:y>0.82913</cdr:y>
    </cdr:from>
    <cdr:to>
      <cdr:x>0.12998</cdr:x>
      <cdr:y>0.93292</cdr:y>
    </cdr:to>
    <cdr:sp macro="" textlink="">
      <cdr:nvSpPr>
        <cdr:cNvPr id="2" name="Triángulo isósceles 1">
          <a:extLst xmlns:a="http://schemas.openxmlformats.org/drawingml/2006/main">
            <a:ext uri="{FF2B5EF4-FFF2-40B4-BE49-F238E27FC236}">
              <a16:creationId xmlns:a16="http://schemas.microsoft.com/office/drawing/2014/main" id="{2A25E0D4-827E-9FB7-9115-83A01FA8FD78}"/>
            </a:ext>
          </a:extLst>
        </cdr:cNvPr>
        <cdr:cNvSpPr/>
      </cdr:nvSpPr>
      <cdr:spPr>
        <a:xfrm xmlns:a="http://schemas.openxmlformats.org/drawingml/2006/main">
          <a:off x="98380" y="1085902"/>
          <a:ext cx="231532" cy="135933"/>
        </a:xfrm>
        <a:prstGeom xmlns:a="http://schemas.openxmlformats.org/drawingml/2006/main" prst="triangle">
          <a:avLst/>
        </a:prstGeom>
        <a:solidFill xmlns:a="http://schemas.openxmlformats.org/drawingml/2006/main">
          <a:srgbClr val="00B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 sz="28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0.17403</cdr:x>
      <cdr:y>0.7885</cdr:y>
    </cdr:from>
    <cdr:to>
      <cdr:x>1</cdr:x>
      <cdr:y>1</cdr:y>
    </cdr:to>
    <cdr:sp macro="" textlink="">
      <cdr:nvSpPr>
        <cdr:cNvPr id="3" name="CuadroTexto 101">
          <a:extLst xmlns:a="http://schemas.openxmlformats.org/drawingml/2006/main">
            <a:ext uri="{FF2B5EF4-FFF2-40B4-BE49-F238E27FC236}">
              <a16:creationId xmlns:a16="http://schemas.microsoft.com/office/drawing/2014/main" id="{62A5F93E-441F-A34F-F199-585E992C6173}"/>
            </a:ext>
          </a:extLst>
        </cdr:cNvPr>
        <cdr:cNvSpPr txBox="1"/>
      </cdr:nvSpPr>
      <cdr:spPr>
        <a:xfrm xmlns:a="http://schemas.openxmlformats.org/drawingml/2006/main">
          <a:off x="826532" y="5149027"/>
          <a:ext cx="209645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sz="1200" b="1" dirty="0">
              <a:solidFill>
                <a:srgbClr val="00B050"/>
              </a:solidFill>
              <a:latin typeface="Montserrat" panose="00000500000000000000" pitchFamily="2" charset="0"/>
            </a:rPr>
            <a:t>+ 4,03 MM € Budget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203" y="1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3788F054-9AC5-4CF5-AD28-7C3D7038F8B8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203" y="9720756"/>
            <a:ext cx="3079202" cy="513858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D615F1F2-26FD-464D-8B9C-D77B105074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64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49DAF-093F-4482-AA38-346E9A2DEE9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94" y="1472842"/>
            <a:ext cx="10199926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9989" y="4726842"/>
            <a:ext cx="8999935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430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96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7439" y="479142"/>
            <a:ext cx="2587481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4995" y="479142"/>
            <a:ext cx="7612445" cy="762669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334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59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9" y="113792"/>
            <a:ext cx="11829217" cy="8771954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304" y="2935975"/>
            <a:ext cx="7089305" cy="1902511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305" y="4835280"/>
            <a:ext cx="5199276" cy="1228283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37943" y="3395825"/>
            <a:ext cx="1322990" cy="923953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79697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2630" y="56896"/>
            <a:ext cx="5914610" cy="5338836"/>
          </a:xfrm>
          <a:solidFill>
            <a:srgbClr val="000000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348" y="113792"/>
            <a:ext cx="5914608" cy="8771954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99956" y="5449421"/>
            <a:ext cx="5914610" cy="2386258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tx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AC13B59-FC91-5324-125F-0F85CEEF9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0770" y="8028592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49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ágenes grand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677" y="4616431"/>
            <a:ext cx="5917280" cy="1849905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543" spc="-148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677" y="6466335"/>
            <a:ext cx="5917280" cy="2422111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067">
                <a:solidFill>
                  <a:schemeClr val="bg1"/>
                </a:solidFill>
              </a:defRPr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769601" y="867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181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677" y="113793"/>
            <a:ext cx="5914608" cy="4502639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083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62454" y="1511733"/>
            <a:ext cx="5224076" cy="6141417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77545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3"/>
            <a:ext cx="11161336" cy="61414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4301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194" y="1511733"/>
            <a:ext cx="5385788" cy="66138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1512423"/>
            <a:ext cx="5385899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9030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3543281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3779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2806" y="1511734"/>
            <a:ext cx="3543724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37527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125969" cy="66128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457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2299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1140" y="1506564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59982" y="1512423"/>
            <a:ext cx="2126548" cy="661216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4760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06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2108392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02530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260848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47151" y="2664887"/>
            <a:ext cx="1484989" cy="19798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69337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26921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84505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512397" y="113792"/>
            <a:ext cx="4402168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12397" y="113792"/>
            <a:ext cx="4402168" cy="8501582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125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2125969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312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286" y="6145813"/>
            <a:ext cx="2125969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32286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iñetas de imagen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1793332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3846554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6954593" y="5899777"/>
            <a:ext cx="1349990" cy="1799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3692" y="113792"/>
            <a:ext cx="6110549" cy="877195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691" y="651067"/>
            <a:ext cx="6110550" cy="8234680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7092" y="566900"/>
            <a:ext cx="4629437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0137" y="4701629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0137" y="6754852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0137" y="1796664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0137" y="3849886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0137" y="5903109"/>
            <a:ext cx="2955097" cy="5669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0137" y="2591854"/>
            <a:ext cx="2955097" cy="944833"/>
          </a:xfrm>
        </p:spPr>
        <p:txBody>
          <a:bodyPr rtlCol="0"/>
          <a:lstStyle>
            <a:lvl1pPr marL="0" indent="0" algn="l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62191" y="2978525"/>
            <a:ext cx="3032635" cy="3951840"/>
            <a:chOff x="1892000" y="2269752"/>
            <a:chExt cx="3081180" cy="3011457"/>
          </a:xfrm>
        </p:grpSpPr>
        <p:sp>
          <p:nvSpPr>
            <p:cNvPr id="26" name="Forma lib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8" name="Forma lib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29" name="Forma lib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0" name="Forma lib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32" name="Forma lib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</p:grpSp>
      <p:sp>
        <p:nvSpPr>
          <p:cNvPr id="38" name="Marcador de posición de imagen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9193" y="6345891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289193" y="4292668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289193" y="2239446"/>
            <a:ext cx="680790" cy="907680"/>
          </a:xfrm>
        </p:spPr>
        <p:txBody>
          <a:bodyPr rtlCol="0"/>
          <a:lstStyle>
            <a:lvl1pPr marL="0" indent="0">
              <a:buNone/>
              <a:defRPr sz="1181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178792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055463" y="707135"/>
            <a:ext cx="459999" cy="45202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509906" y="1114402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548514" y="814357"/>
            <a:ext cx="246739" cy="24246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0890597" y="1025673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0941228" y="5275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363551" y="1352542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535437" y="351086"/>
            <a:ext cx="284756" cy="15741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267742" y="828209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485034" y="1081878"/>
            <a:ext cx="213576" cy="20987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9935462" y="1183074"/>
            <a:ext cx="570566" cy="79628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700484" y="1578076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331221" y="1948503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129516" y="2118021"/>
            <a:ext cx="311894" cy="306486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403566" y="2644784"/>
            <a:ext cx="159700" cy="1569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30294" y="1330275"/>
            <a:ext cx="7627863" cy="6693545"/>
            <a:chOff x="510812" y="938373"/>
            <a:chExt cx="8073393" cy="5313612"/>
          </a:xfrm>
        </p:grpSpPr>
        <p:sp>
          <p:nvSpPr>
            <p:cNvPr id="44" name="Rectángulo redonde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5" name="Rectángulo redonde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7" name="Rectángulo redonde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772" noProof="0"/>
            </a:p>
          </p:txBody>
        </p:sp>
        <p:sp>
          <p:nvSpPr>
            <p:cNvPr id="48" name="Rectángulo redonde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sz="1772" noProof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194" y="1511734"/>
            <a:ext cx="2905100" cy="2882050"/>
          </a:xfrm>
        </p:spPr>
        <p:txBody>
          <a:bodyPr rtlCol="0" anchor="b"/>
          <a:lstStyle>
            <a:lvl1pPr marL="0" indent="0">
              <a:buNone/>
              <a:defRPr sz="275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2486" indent="0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34347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96833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9319" indent="0">
              <a:buNone/>
              <a:defRPr sz="1968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Aquí puede poner el texto destacado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28314" y="1806151"/>
            <a:ext cx="6233759" cy="5747244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83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899952" rtl="0" eaLnBrk="1" fontAlgn="auto" latinLnBrk="0" hangingPunct="1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997" y="4605756"/>
            <a:ext cx="2904667" cy="304801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6789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de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8816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443" y="6152062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4071" y="6146203"/>
            <a:ext cx="2126548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8817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443" y="5152406"/>
            <a:ext cx="2126548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4072" y="5152406"/>
            <a:ext cx="2126547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20" name="Marcador de posición de imagen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81780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583033" y="3094449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85660" y="3094448"/>
            <a:ext cx="840619" cy="1120776"/>
          </a:xfrm>
        </p:spPr>
        <p:txBody>
          <a:bodyPr rtlCol="0"/>
          <a:lstStyle>
            <a:lvl1pPr marL="0" indent="0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742435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6673" y="2073364"/>
            <a:ext cx="4279561" cy="57058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0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7" name="Marcador de texto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4661" y="2302666"/>
            <a:ext cx="3935593" cy="52472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28" name="Marcador de texto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08682" y="2878982"/>
            <a:ext cx="3071078" cy="409459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0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2486" lvl="0" indent="-262486" algn="ctr" rtl="0"/>
            <a:r>
              <a:rPr lang="es-ES" noProof="0"/>
              <a:t>Encabezado de sección</a:t>
            </a: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665434" y="3638001"/>
            <a:ext cx="487169" cy="2576553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116021" y="3758337"/>
            <a:ext cx="483918" cy="2335884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9680569" y="-80638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5498" y="7019484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-14492" y="7907615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26760" y="6681987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848" y="3288239"/>
            <a:ext cx="3321814" cy="1162440"/>
          </a:xfrm>
        </p:spPr>
        <p:txBody>
          <a:bodyPr rtlCol="0" anchor="ctr"/>
          <a:lstStyle>
            <a:lvl1pPr marL="0" indent="0" algn="ctr">
              <a:buNone/>
              <a:defRPr sz="7874" b="1">
                <a:latin typeface="+mj-lt"/>
              </a:defRPr>
            </a:lvl1pPr>
            <a:lvl2pPr marL="262486" indent="0">
              <a:buNone/>
              <a:defRPr sz="7874">
                <a:latin typeface="+mj-lt"/>
              </a:defRPr>
            </a:lvl2pPr>
            <a:lvl3pPr marL="534347" indent="0">
              <a:buNone/>
              <a:defRPr sz="7874">
                <a:latin typeface="+mj-lt"/>
              </a:defRPr>
            </a:lvl3pPr>
            <a:lvl4pPr marL="796833" indent="0">
              <a:buNone/>
              <a:defRPr sz="7874">
                <a:latin typeface="+mj-lt"/>
              </a:defRPr>
            </a:lvl4pPr>
            <a:lvl5pPr marL="1059319" indent="0">
              <a:buNone/>
              <a:defRPr sz="7874">
                <a:latin typeface="+mj-lt"/>
              </a:defRPr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2" name="Marcador de texto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0837" y="3288239"/>
            <a:ext cx="2977846" cy="1162440"/>
          </a:xfrm>
        </p:spPr>
        <p:txBody>
          <a:bodyPr rtlCol="0" anchor="ctr"/>
          <a:lstStyle>
            <a:lvl1pPr marL="0" indent="0" algn="ctr">
              <a:buNone/>
              <a:defRPr sz="7874" b="1" i="0"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99938" y="3268376"/>
            <a:ext cx="2057798" cy="1182304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7874" b="1" i="0" dirty="0">
                <a:latin typeface="+mj-lt"/>
              </a:defRPr>
            </a:lvl1pPr>
          </a:lstStyle>
          <a:p>
            <a:pPr marL="262486" lvl="0" indent="-262486" algn="ctr" rtl="0"/>
            <a:r>
              <a:rPr lang="es-ES" noProof="0"/>
              <a:t>3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462" y="5269387"/>
            <a:ext cx="2449982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94768" y="5269386"/>
            <a:ext cx="2449982" cy="1327016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99938" y="5269387"/>
            <a:ext cx="2057798" cy="132909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1096565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5194" y="1511733"/>
            <a:ext cx="5385788" cy="472417"/>
          </a:xfrm>
        </p:spPr>
        <p:txBody>
          <a:bodyPr rtlCol="0" anchor="t"/>
          <a:lstStyle>
            <a:lvl1pPr marL="0" indent="0">
              <a:buNone/>
              <a:defRPr sz="2362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194" y="2078633"/>
            <a:ext cx="5385788" cy="60469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632" y="2079061"/>
            <a:ext cx="5385899" cy="604552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0742" y="1512423"/>
            <a:ext cx="5385788" cy="470809"/>
          </a:xfrm>
        </p:spPr>
        <p:txBody>
          <a:bodyPr rtlCol="0"/>
          <a:lstStyle>
            <a:lvl1pPr marL="0" indent="0">
              <a:buNone/>
              <a:defRPr sz="2362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1456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010605" y="10556"/>
            <a:ext cx="3551543" cy="278750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193" y="8121143"/>
            <a:ext cx="8646533" cy="47914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5999957" y="1731874"/>
            <a:ext cx="0" cy="57344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5194" y="4599079"/>
            <a:ext cx="111613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1459" y="1247984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5554" y="7686705"/>
            <a:ext cx="1948805" cy="330692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194" y="4183280"/>
            <a:ext cx="1948805" cy="330692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37726" y="4183280"/>
            <a:ext cx="1948805" cy="330692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37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276931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669" y="3233347"/>
            <a:ext cx="3667299" cy="4349573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1291" y="3233168"/>
            <a:ext cx="3667758" cy="4349121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319" y="3233168"/>
            <a:ext cx="2916927" cy="43491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2511" y="2161621"/>
            <a:ext cx="2928697" cy="85035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35731" y="2161359"/>
            <a:ext cx="2928697" cy="85035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0320" y="2161621"/>
            <a:ext cx="2928697" cy="85035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</p:spTree>
    <p:extLst>
      <p:ext uri="{BB962C8B-B14F-4D97-AF65-F5344CB8AC3E}">
        <p14:creationId xmlns:p14="http://schemas.microsoft.com/office/powerpoint/2010/main" val="197266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24997" y="5074125"/>
            <a:ext cx="1116085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6403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499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957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5415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18737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1362" y="5213807"/>
            <a:ext cx="409060" cy="264784"/>
          </a:xfrm>
        </p:spPr>
        <p:txBody>
          <a:bodyPr rtlCol="0" anchor="ctr"/>
          <a:lstStyle>
            <a:lvl1pPr marL="0" indent="0" algn="ctr">
              <a:buNone/>
              <a:defRPr sz="137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8331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789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12478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0621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7705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41639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7080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35380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99956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6453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92911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9369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58273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2285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78743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18117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52014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1659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64575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110335" y="4720753"/>
            <a:ext cx="371872" cy="264784"/>
          </a:xfrm>
        </p:spPr>
        <p:txBody>
          <a:bodyPr rtlCol="0"/>
          <a:lstStyle>
            <a:lvl1pPr marL="0" indent="0" algn="ctr">
              <a:buNone/>
              <a:defRPr sz="118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76525" y="2874853"/>
            <a:ext cx="1765612" cy="737462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50" name="Marcador de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10717" y="3321609"/>
            <a:ext cx="1697226" cy="24383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18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389674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45" y="2243638"/>
            <a:ext cx="10349925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745" y="6022610"/>
            <a:ext cx="10349925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748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194" y="566900"/>
            <a:ext cx="11161336" cy="5669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03244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1491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59738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37986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97" y="5152405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03244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81491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59738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37986" y="5152406"/>
            <a:ext cx="1771641" cy="661383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4997" y="5912196"/>
            <a:ext cx="1771641" cy="1181042"/>
          </a:xfrm>
        </p:spPr>
        <p:txBody>
          <a:bodyPr rtlCol="0"/>
          <a:lstStyle>
            <a:lvl1pPr marL="0" indent="0" algn="ctr">
              <a:buNone/>
              <a:defRPr sz="1575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5791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84038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228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6" name="Marcador de posición de imagen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40532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imagen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18780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posición de imagen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097025" y="2835425"/>
            <a:ext cx="1210055" cy="16133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378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16231" y="5151820"/>
            <a:ext cx="1771641" cy="662466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2486" indent="0" algn="ctr">
              <a:buNone/>
              <a:defRPr/>
            </a:lvl2pPr>
            <a:lvl3pPr marL="534347" indent="0" algn="ctr">
              <a:buNone/>
              <a:defRPr/>
            </a:lvl3pPr>
            <a:lvl4pPr marL="796833" indent="0" algn="ctr">
              <a:buNone/>
              <a:defRPr/>
            </a:lvl4pPr>
            <a:lvl5pPr marL="1059319" indent="0" algn="ctr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16231" y="5912197"/>
            <a:ext cx="1771641" cy="118119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4894434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y el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7904490" y="58760"/>
            <a:ext cx="851212" cy="76530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152922" y="-85936"/>
            <a:ext cx="4686393" cy="367821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8721526" y="2506341"/>
            <a:ext cx="2599205" cy="2033952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251563" y="5253878"/>
            <a:ext cx="454981" cy="202876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378491" y="4873581"/>
            <a:ext cx="699472" cy="44032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442632" y="1671012"/>
            <a:ext cx="1635385" cy="1555291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155695" y="380195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594024" y="3531540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997" y="1417251"/>
            <a:ext cx="11160857" cy="362922"/>
          </a:xfrm>
        </p:spPr>
        <p:txBody>
          <a:bodyPr rtlCol="0"/>
          <a:lstStyle>
            <a:lvl1pPr marL="0" indent="0">
              <a:buNone/>
              <a:defRPr/>
            </a:lvl1pPr>
            <a:lvl2pPr marL="262486" indent="0">
              <a:buNone/>
              <a:defRPr/>
            </a:lvl2pPr>
            <a:lvl3pPr marL="534347" indent="0">
              <a:buNone/>
              <a:defRPr/>
            </a:lvl3pPr>
            <a:lvl4pPr marL="796833" indent="0">
              <a:buNone/>
              <a:defRPr/>
            </a:lvl4pPr>
            <a:lvl5pPr marL="1059319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</p:spTree>
    <p:extLst>
      <p:ext uri="{BB962C8B-B14F-4D97-AF65-F5344CB8AC3E}">
        <p14:creationId xmlns:p14="http://schemas.microsoft.com/office/powerpoint/2010/main" val="1317037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9679456" y="-1459"/>
            <a:ext cx="2568232" cy="1377756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sz="1772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522720" y="388152"/>
            <a:ext cx="981906" cy="7683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659058" y="1127774"/>
            <a:ext cx="319091" cy="400148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513532" y="187661"/>
            <a:ext cx="436055" cy="243977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150750" y="1422892"/>
            <a:ext cx="638437" cy="1020358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575567" y="1438402"/>
            <a:ext cx="909137" cy="50256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9922958" y="1047313"/>
            <a:ext cx="365509" cy="35917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</p:spTree>
    <p:extLst>
      <p:ext uri="{BB962C8B-B14F-4D97-AF65-F5344CB8AC3E}">
        <p14:creationId xmlns:p14="http://schemas.microsoft.com/office/powerpoint/2010/main" val="40764647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, sin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620515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0FBB2CF-A458-D6A0-2232-B4E00697CE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994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4956" y="2395710"/>
            <a:ext cx="5099963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36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479144"/>
            <a:ext cx="10349925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558" y="2206137"/>
            <a:ext cx="5076525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558" y="3287331"/>
            <a:ext cx="5076525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4957" y="2206137"/>
            <a:ext cx="5101526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4957" y="3287331"/>
            <a:ext cx="5101526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17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76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1526" y="1295769"/>
            <a:ext cx="6074956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18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57" y="599969"/>
            <a:ext cx="3870284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1526" y="1295769"/>
            <a:ext cx="6074956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557" y="2699862"/>
            <a:ext cx="3870284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5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4994" y="479144"/>
            <a:ext cx="10349925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94" y="2395710"/>
            <a:ext cx="10349925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994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DBB23-D586-4B97-A859-8CAC3C5309A3}" type="datetimeFigureOut">
              <a:rPr lang="es-ES" smtClean="0"/>
              <a:t>02/09/2025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74971" y="8341240"/>
            <a:ext cx="404997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939" y="8341240"/>
            <a:ext cx="269998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94D1-B29B-4CC2-8118-69253CF7C7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87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á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215443" y="7944203"/>
            <a:ext cx="624794" cy="833022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4" y="566900"/>
            <a:ext cx="9632015" cy="56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94" y="1511733"/>
            <a:ext cx="11161336" cy="61414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193" y="8121143"/>
            <a:ext cx="8646533" cy="4791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81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Información confidencial y reservada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42" y="8077263"/>
            <a:ext cx="425194" cy="5669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181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352153" y="8117566"/>
            <a:ext cx="72357" cy="964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704723" y="8610484"/>
            <a:ext cx="98857" cy="1318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164166" y="7860678"/>
            <a:ext cx="256408" cy="34186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>
              <a:solidFill>
                <a:schemeClr val="accent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8885746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1999913" cy="113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4457095" y="4457094"/>
            <a:ext cx="8999539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7457470" y="4457095"/>
            <a:ext cx="8999538" cy="85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772" noProof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E1E8D4-86A6-2F19-7AFC-8C78B5D52D6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40907" y="390484"/>
            <a:ext cx="1413657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6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hf hdr="0" ftr="0" dt="0"/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3149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2486" indent="-262486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177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347" indent="-271861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96833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59319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1805" indent="-262486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37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emf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48.jp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chart" Target="../charts/chart13.xml"/><Relationship Id="rId5" Type="http://schemas.openxmlformats.org/officeDocument/2006/relationships/image" Target="../media/image46.jpg"/><Relationship Id="rId15" Type="http://schemas.openxmlformats.org/officeDocument/2006/relationships/image" Target="../media/image52.png"/><Relationship Id="rId10" Type="http://schemas.openxmlformats.org/officeDocument/2006/relationships/chart" Target="../charts/chart12.xml"/><Relationship Id="rId19" Type="http://schemas.openxmlformats.org/officeDocument/2006/relationships/image" Target="../media/image56.png"/><Relationship Id="rId4" Type="http://schemas.openxmlformats.org/officeDocument/2006/relationships/image" Target="../media/image40.png"/><Relationship Id="rId9" Type="http://schemas.openxmlformats.org/officeDocument/2006/relationships/chart" Target="../charts/chart11.xml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jpg"/><Relationship Id="rId7" Type="http://schemas.openxmlformats.org/officeDocument/2006/relationships/chart" Target="../charts/chart17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2.png"/><Relationship Id="rId3" Type="http://schemas.openxmlformats.org/officeDocument/2006/relationships/chart" Target="../charts/chart21.xml"/><Relationship Id="rId7" Type="http://schemas.openxmlformats.org/officeDocument/2006/relationships/image" Target="../media/image65.svg"/><Relationship Id="rId12" Type="http://schemas.openxmlformats.org/officeDocument/2006/relationships/image" Target="../media/image70.svg"/><Relationship Id="rId17" Type="http://schemas.openxmlformats.org/officeDocument/2006/relationships/chart" Target="../charts/chart23.xml"/><Relationship Id="rId2" Type="http://schemas.openxmlformats.org/officeDocument/2006/relationships/chart" Target="../charts/chart2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71.png"/><Relationship Id="rId10" Type="http://schemas.openxmlformats.org/officeDocument/2006/relationships/image" Target="../media/image68.svg"/><Relationship Id="rId4" Type="http://schemas.openxmlformats.org/officeDocument/2006/relationships/chart" Target="../charts/chart22.xml"/><Relationship Id="rId9" Type="http://schemas.openxmlformats.org/officeDocument/2006/relationships/image" Target="../media/image67.png"/><Relationship Id="rId1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13" Type="http://schemas.openxmlformats.org/officeDocument/2006/relationships/chart" Target="../charts/chart34.xml"/><Relationship Id="rId3" Type="http://schemas.openxmlformats.org/officeDocument/2006/relationships/image" Target="../media/image73.jpg"/><Relationship Id="rId7" Type="http://schemas.openxmlformats.org/officeDocument/2006/relationships/chart" Target="../charts/chart28.xml"/><Relationship Id="rId12" Type="http://schemas.openxmlformats.org/officeDocument/2006/relationships/chart" Target="../charts/chart33.xml"/><Relationship Id="rId17" Type="http://schemas.openxmlformats.org/officeDocument/2006/relationships/image" Target="../media/image74.png"/><Relationship Id="rId2" Type="http://schemas.openxmlformats.org/officeDocument/2006/relationships/chart" Target="../charts/chart24.xml"/><Relationship Id="rId16" Type="http://schemas.openxmlformats.org/officeDocument/2006/relationships/chart" Target="../charts/chart3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11" Type="http://schemas.openxmlformats.org/officeDocument/2006/relationships/chart" Target="../charts/chart32.xml"/><Relationship Id="rId5" Type="http://schemas.openxmlformats.org/officeDocument/2006/relationships/chart" Target="../charts/chart26.xml"/><Relationship Id="rId15" Type="http://schemas.openxmlformats.org/officeDocument/2006/relationships/chart" Target="../charts/chart36.xml"/><Relationship Id="rId10" Type="http://schemas.openxmlformats.org/officeDocument/2006/relationships/chart" Target="../charts/chart31.xml"/><Relationship Id="rId4" Type="http://schemas.openxmlformats.org/officeDocument/2006/relationships/chart" Target="../charts/chart25.xml"/><Relationship Id="rId9" Type="http://schemas.openxmlformats.org/officeDocument/2006/relationships/chart" Target="../charts/chart30.xml"/><Relationship Id="rId14" Type="http://schemas.openxmlformats.org/officeDocument/2006/relationships/chart" Target="../charts/chart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4.xml"/><Relationship Id="rId13" Type="http://schemas.openxmlformats.org/officeDocument/2006/relationships/chart" Target="../charts/chart49.xml"/><Relationship Id="rId18" Type="http://schemas.openxmlformats.org/officeDocument/2006/relationships/chart" Target="../charts/chart54.xml"/><Relationship Id="rId26" Type="http://schemas.openxmlformats.org/officeDocument/2006/relationships/chart" Target="../charts/chart57.xml"/><Relationship Id="rId3" Type="http://schemas.openxmlformats.org/officeDocument/2006/relationships/chart" Target="../charts/chart39.xml"/><Relationship Id="rId21" Type="http://schemas.openxmlformats.org/officeDocument/2006/relationships/image" Target="../media/image76.png"/><Relationship Id="rId7" Type="http://schemas.openxmlformats.org/officeDocument/2006/relationships/chart" Target="../charts/chart43.xml"/><Relationship Id="rId12" Type="http://schemas.openxmlformats.org/officeDocument/2006/relationships/chart" Target="../charts/chart48.xml"/><Relationship Id="rId17" Type="http://schemas.openxmlformats.org/officeDocument/2006/relationships/chart" Target="../charts/chart53.xml"/><Relationship Id="rId25" Type="http://schemas.openxmlformats.org/officeDocument/2006/relationships/chart" Target="../charts/chart56.xml"/><Relationship Id="rId2" Type="http://schemas.openxmlformats.org/officeDocument/2006/relationships/chart" Target="../charts/chart38.xml"/><Relationship Id="rId16" Type="http://schemas.openxmlformats.org/officeDocument/2006/relationships/chart" Target="../charts/chart52.xml"/><Relationship Id="rId20" Type="http://schemas.openxmlformats.org/officeDocument/2006/relationships/image" Target="../media/image51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2.xml"/><Relationship Id="rId11" Type="http://schemas.openxmlformats.org/officeDocument/2006/relationships/chart" Target="../charts/chart47.xml"/><Relationship Id="rId24" Type="http://schemas.openxmlformats.org/officeDocument/2006/relationships/chart" Target="../charts/chart55.xml"/><Relationship Id="rId5" Type="http://schemas.openxmlformats.org/officeDocument/2006/relationships/chart" Target="../charts/chart41.xml"/><Relationship Id="rId15" Type="http://schemas.openxmlformats.org/officeDocument/2006/relationships/chart" Target="../charts/chart51.xml"/><Relationship Id="rId23" Type="http://schemas.openxmlformats.org/officeDocument/2006/relationships/image" Target="../media/image78.png"/><Relationship Id="rId28" Type="http://schemas.openxmlformats.org/officeDocument/2006/relationships/image" Target="../media/image80.png"/><Relationship Id="rId10" Type="http://schemas.openxmlformats.org/officeDocument/2006/relationships/chart" Target="../charts/chart46.xml"/><Relationship Id="rId19" Type="http://schemas.openxmlformats.org/officeDocument/2006/relationships/image" Target="../media/image75.png"/><Relationship Id="rId4" Type="http://schemas.openxmlformats.org/officeDocument/2006/relationships/chart" Target="../charts/chart40.xml"/><Relationship Id="rId9" Type="http://schemas.openxmlformats.org/officeDocument/2006/relationships/chart" Target="../charts/chart45.xml"/><Relationship Id="rId14" Type="http://schemas.openxmlformats.org/officeDocument/2006/relationships/chart" Target="../charts/chart50.xml"/><Relationship Id="rId22" Type="http://schemas.openxmlformats.org/officeDocument/2006/relationships/image" Target="../media/image77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113936926?ts=0&amp;share=copy" TargetMode="External"/><Relationship Id="rId2" Type="http://schemas.openxmlformats.org/officeDocument/2006/relationships/hyperlink" Target="https://alfonsollano1972.github.io/Consejo-/Informe_economico_financiero_junio_2025.pdf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lfonsollano1972.github.io/Consejo-/DFA_Balance_Financiero_Jun_2025.html" TargetMode="External"/><Relationship Id="rId2" Type="http://schemas.openxmlformats.org/officeDocument/2006/relationships/hyperlink" Target="https://alfonsollano1972.github.io/Consejo-/Benchmarking_DFA_Jun_2025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lfonsollano1972.github.io/Consejo-/Comparativo_Departamentos_jun_2025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hart" Target="../charts/chart59.xml"/><Relationship Id="rId7" Type="http://schemas.openxmlformats.org/officeDocument/2006/relationships/chart" Target="../charts/chart63.xml"/><Relationship Id="rId2" Type="http://schemas.openxmlformats.org/officeDocument/2006/relationships/chart" Target="../charts/chart58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2.xml"/><Relationship Id="rId5" Type="http://schemas.openxmlformats.org/officeDocument/2006/relationships/chart" Target="../charts/chart61.xml"/><Relationship Id="rId10" Type="http://schemas.openxmlformats.org/officeDocument/2006/relationships/image" Target="../media/image920.png"/><Relationship Id="rId4" Type="http://schemas.openxmlformats.org/officeDocument/2006/relationships/chart" Target="../charts/chart60.xml"/><Relationship Id="rId9" Type="http://schemas.microsoft.com/office/2014/relationships/chartEx" Target="../charts/chartEx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mp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tmp"/><Relationship Id="rId4" Type="http://schemas.openxmlformats.org/officeDocument/2006/relationships/image" Target="../media/image117.t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chart" Target="../charts/chart3.xml"/><Relationship Id="rId5" Type="http://schemas.openxmlformats.org/officeDocument/2006/relationships/image" Target="../media/image12.png"/><Relationship Id="rId10" Type="http://schemas.openxmlformats.org/officeDocument/2006/relationships/image" Target="../media/image16.emf"/><Relationship Id="rId4" Type="http://schemas.openxmlformats.org/officeDocument/2006/relationships/chart" Target="../charts/chart1.xml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1.svg"/><Relationship Id="rId7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svg"/><Relationship Id="rId10" Type="http://schemas.openxmlformats.org/officeDocument/2006/relationships/chart" Target="../charts/chart6.xml"/><Relationship Id="rId4" Type="http://schemas.openxmlformats.org/officeDocument/2006/relationships/image" Target="../media/image12.png"/><Relationship Id="rId9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hart" Target="../charts/chart8.xml"/><Relationship Id="rId7" Type="http://schemas.openxmlformats.org/officeDocument/2006/relationships/image" Target="../media/image11.sv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19996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38A36E-6DB0-250C-7CC0-C7FE9A86B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r="7532" b="1"/>
          <a:stretch/>
        </p:blipFill>
        <p:spPr>
          <a:xfrm>
            <a:off x="-300" y="0"/>
            <a:ext cx="11999891" cy="79632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0" y="6599661"/>
            <a:ext cx="12035471" cy="2399878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3C3BCEA-E7A0-3B8C-D082-3B3F5E07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" y="6852124"/>
            <a:ext cx="3340277" cy="30805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AC7CE38-CF87-EAEF-56E3-39E479861A97}"/>
              </a:ext>
            </a:extLst>
          </p:cNvPr>
          <p:cNvSpPr txBox="1"/>
          <p:nvPr/>
        </p:nvSpPr>
        <p:spPr>
          <a:xfrm>
            <a:off x="3252214" y="652482"/>
            <a:ext cx="872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Información XII Consejo Trivium</a:t>
            </a:r>
          </a:p>
          <a:p>
            <a:pPr algn="r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02 septiembre de 2025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E32C50E-5564-C998-A85A-B03836854BBE}"/>
              </a:ext>
            </a:extLst>
          </p:cNvPr>
          <p:cNvCxnSpPr/>
          <p:nvPr/>
        </p:nvCxnSpPr>
        <p:spPr>
          <a:xfrm>
            <a:off x="5233737" y="1744579"/>
            <a:ext cx="6765854" cy="0"/>
          </a:xfrm>
          <a:prstGeom prst="line">
            <a:avLst/>
          </a:prstGeom>
          <a:ln w="38100">
            <a:solidFill>
              <a:srgbClr val="9AB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6C84E6-B4E7-075F-740C-CBEEC2C4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81" y="7741948"/>
            <a:ext cx="7041490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7C9059C0-50B7-81D4-52D1-DA3820D17FE8}"/>
              </a:ext>
            </a:extLst>
          </p:cNvPr>
          <p:cNvSpPr/>
          <p:nvPr/>
        </p:nvSpPr>
        <p:spPr>
          <a:xfrm>
            <a:off x="5260" y="0"/>
            <a:ext cx="11999913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2CDA39-6005-B9A1-D732-6CE59AA2D29B}"/>
              </a:ext>
            </a:extLst>
          </p:cNvPr>
          <p:cNvSpPr txBox="1"/>
          <p:nvPr/>
        </p:nvSpPr>
        <p:spPr>
          <a:xfrm>
            <a:off x="1219201" y="169290"/>
            <a:ext cx="8721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 2025 (NOV24-JUN25)</a:t>
            </a:r>
          </a:p>
        </p:txBody>
      </p:sp>
      <p:pic>
        <p:nvPicPr>
          <p:cNvPr id="2" name="Imagen 1" descr="Imagen digital de una camioneta verde&#10;&#10;Descripción generada automáticamente con confianza baja">
            <a:extLst>
              <a:ext uri="{FF2B5EF4-FFF2-40B4-BE49-F238E27FC236}">
                <a16:creationId xmlns:a16="http://schemas.microsoft.com/office/drawing/2014/main" id="{522E4090-5C2A-36D7-5294-A42E38B5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2" y="57471"/>
            <a:ext cx="1969351" cy="13129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32E506-5918-22BE-1EEE-6FB7976B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3" y="5255560"/>
            <a:ext cx="5685752" cy="32090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7C13D9-75CE-7EE4-59ED-8D677F84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28" y="5255560"/>
            <a:ext cx="5765372" cy="32090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D8DCD6-6B0E-D8CD-F867-5324D9FB2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5757"/>
            <a:ext cx="5916865" cy="35920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CC7007-8FBC-0E0C-EA16-2956AD2DB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204" y="1616162"/>
            <a:ext cx="6051969" cy="30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B641A492-A7B2-EE80-C5E2-AA5FBE8A4AC9}"/>
              </a:ext>
            </a:extLst>
          </p:cNvPr>
          <p:cNvSpPr/>
          <p:nvPr/>
        </p:nvSpPr>
        <p:spPr>
          <a:xfrm>
            <a:off x="0" y="-17791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903111" y="93090"/>
            <a:ext cx="8885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DEPARTAMENTO VENTAS - ANÁLISIS MERCADO</a:t>
            </a:r>
          </a:p>
          <a:p>
            <a:pPr algn="ctr"/>
            <a:endParaRPr lang="es-ES" sz="24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s-ES" sz="2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100-150 CV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1D66DA-C0DA-7D20-AF96-DDCA32E9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19" y="2465731"/>
            <a:ext cx="959715" cy="3210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893EF9-6D12-0BD4-217E-1BBFD394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195" y="3416746"/>
            <a:ext cx="745139" cy="399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A55BF2-68CB-6F61-E44A-D3F9CAB264F3}"/>
              </a:ext>
            </a:extLst>
          </p:cNvPr>
          <p:cNvSpPr txBox="1"/>
          <p:nvPr/>
        </p:nvSpPr>
        <p:spPr>
          <a:xfrm>
            <a:off x="-1052128" y="7820822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 </a:t>
            </a:r>
            <a:endParaRPr lang="es-ES" sz="10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Imagen 21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8048126E-1E48-A0B6-BEE5-640CA5ADC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82" y="7725"/>
            <a:ext cx="1959878" cy="1419114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56D5DF9-467B-3A47-84B7-1F4824DB6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44" y="985470"/>
            <a:ext cx="2053398" cy="20533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48277B1-823C-995E-2FC0-F74DF8B97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372" y="2832571"/>
            <a:ext cx="1173867" cy="48307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D215E39-346E-8128-0EE4-791A7547B0B5}"/>
              </a:ext>
            </a:extLst>
          </p:cNvPr>
          <p:cNvSpPr txBox="1"/>
          <p:nvPr/>
        </p:nvSpPr>
        <p:spPr>
          <a:xfrm>
            <a:off x="3393079" y="530403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 2025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CC6AB5-1E99-04EB-A4ED-9CC02FAA6279}"/>
              </a:ext>
            </a:extLst>
          </p:cNvPr>
          <p:cNvSpPr txBox="1"/>
          <p:nvPr/>
        </p:nvSpPr>
        <p:spPr>
          <a:xfrm>
            <a:off x="344547" y="5574361"/>
            <a:ext cx="111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37,93%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D6BB121-8E9E-0B02-00F9-EE9DADAF170E}"/>
              </a:ext>
            </a:extLst>
          </p:cNvPr>
          <p:cNvSpPr txBox="1"/>
          <p:nvPr/>
        </p:nvSpPr>
        <p:spPr>
          <a:xfrm>
            <a:off x="2966103" y="7856791"/>
            <a:ext cx="5498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 2025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BDC1633-7C67-5CCB-DB92-858332E7C024}"/>
              </a:ext>
            </a:extLst>
          </p:cNvPr>
          <p:cNvSpPr txBox="1"/>
          <p:nvPr/>
        </p:nvSpPr>
        <p:spPr>
          <a:xfrm>
            <a:off x="8747450" y="5427901"/>
            <a:ext cx="33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 2025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0D753B-E1D2-9B28-C97A-F10D44DC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223" y="3942453"/>
            <a:ext cx="1147287" cy="3706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580337-9E26-8DD1-B583-034474445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407" y="4510336"/>
            <a:ext cx="1012370" cy="3014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5E0C1E-51DC-39CE-50E2-969621EC7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654" y="1344667"/>
            <a:ext cx="8885485" cy="37209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162955-17AD-42C9-DB1B-62D793ACB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31800" y="5943693"/>
            <a:ext cx="3008885" cy="18611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F3BF2B9-F38D-0A85-B6FC-3CDC2D914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6134" y="5766455"/>
            <a:ext cx="6508442" cy="19440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C944671-E4FE-2240-7393-78513D688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0064" y="6093330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9C4FC226-595C-1148-DAA8-8E84B84B499D}"/>
              </a:ext>
            </a:extLst>
          </p:cNvPr>
          <p:cNvSpPr/>
          <p:nvPr/>
        </p:nvSpPr>
        <p:spPr>
          <a:xfrm>
            <a:off x="-75667" y="-1"/>
            <a:ext cx="120755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A6125B-7482-2B12-854A-930F5EDD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954" y="2665946"/>
            <a:ext cx="1012370" cy="3676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5EC636-A8C3-0454-1BD3-6B9AD83E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60" y="3620358"/>
            <a:ext cx="1334860" cy="552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D145BC-2DA3-1B86-07DF-2F6BFF31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205" y="3274891"/>
            <a:ext cx="959715" cy="32100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D46222A-F4BA-6036-953E-EB42F858CA0E}"/>
              </a:ext>
            </a:extLst>
          </p:cNvPr>
          <p:cNvSpPr txBox="1"/>
          <p:nvPr/>
        </p:nvSpPr>
        <p:spPr>
          <a:xfrm>
            <a:off x="2702025" y="8259949"/>
            <a:ext cx="560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Unidades Matriculadas John Deere jun 2025</a:t>
            </a:r>
          </a:p>
        </p:txBody>
      </p:sp>
      <p:pic>
        <p:nvPicPr>
          <p:cNvPr id="39" name="Imagen 3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2C0728D-FFED-7711-91C8-FAFA91E40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76" y="897379"/>
            <a:ext cx="2313880" cy="2235988"/>
          </a:xfrm>
          <a:prstGeom prst="rect">
            <a:avLst/>
          </a:prstGeom>
        </p:spPr>
      </p:pic>
      <p:pic>
        <p:nvPicPr>
          <p:cNvPr id="38" name="Imagen 37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32F16625-B71B-3E0F-9588-D628CC5E4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30" y="-398104"/>
            <a:ext cx="2440261" cy="179299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AC4108-64B9-80C6-0EA9-BC79BEE783D6}"/>
              </a:ext>
            </a:extLst>
          </p:cNvPr>
          <p:cNvSpPr txBox="1"/>
          <p:nvPr/>
        </p:nvSpPr>
        <p:spPr>
          <a:xfrm>
            <a:off x="-435142" y="8046777"/>
            <a:ext cx="325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PENETRACIÓN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284ED9-1B7E-AB51-09C5-79FC247093DB}"/>
              </a:ext>
            </a:extLst>
          </p:cNvPr>
          <p:cNvSpPr txBox="1"/>
          <p:nvPr/>
        </p:nvSpPr>
        <p:spPr>
          <a:xfrm>
            <a:off x="3553694" y="5709309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Junio  2025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29362E8-B861-D6E5-7726-110F862EC36D}"/>
              </a:ext>
            </a:extLst>
          </p:cNvPr>
          <p:cNvSpPr txBox="1"/>
          <p:nvPr/>
        </p:nvSpPr>
        <p:spPr>
          <a:xfrm>
            <a:off x="8919779" y="5487844"/>
            <a:ext cx="3104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Uds. Mercado. Junio 2025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227D7F-25D0-5A5D-2E0E-4ED9FB513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128" y="4206960"/>
            <a:ext cx="1173867" cy="48307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B1BF108-C3C0-6092-AAD7-63CCDA372311}"/>
              </a:ext>
            </a:extLst>
          </p:cNvPr>
          <p:cNvSpPr txBox="1"/>
          <p:nvPr/>
        </p:nvSpPr>
        <p:spPr>
          <a:xfrm>
            <a:off x="157523" y="5641732"/>
            <a:ext cx="1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48,49 %</a:t>
            </a:r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7C97F-C429-F230-67D7-A99C17B0CAC8}"/>
              </a:ext>
            </a:extLst>
          </p:cNvPr>
          <p:cNvSpPr txBox="1"/>
          <p:nvPr/>
        </p:nvSpPr>
        <p:spPr>
          <a:xfrm>
            <a:off x="697851" y="10541"/>
            <a:ext cx="867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DEPARTAMENTO VENTAS - ANÁLISIS MERCADO</a:t>
            </a:r>
          </a:p>
          <a:p>
            <a:endParaRPr lang="es-E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PENETRACIÓN &gt;150 CV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F687BB-3104-4104-82C2-C0E37BFE2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54" y="1177968"/>
            <a:ext cx="8674410" cy="411085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84C5B7-F988-3448-241A-5A9381836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69" y="5929120"/>
            <a:ext cx="2041950" cy="21996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0D17FDD-0049-EC64-F341-9F2DD8890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8286" y="6177069"/>
            <a:ext cx="6322100" cy="185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A3BEF3C-FFB9-E925-545A-6DE9812E31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0064" y="6279304"/>
            <a:ext cx="339852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ángulo 295">
            <a:extLst>
              <a:ext uri="{FF2B5EF4-FFF2-40B4-BE49-F238E27FC236}">
                <a16:creationId xmlns:a16="http://schemas.microsoft.com/office/drawing/2014/main" id="{F583DEB8-89CB-A136-7CB7-17369AE94DB8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2377B1-069B-C855-54F7-83BF65D8AAC2}"/>
              </a:ext>
            </a:extLst>
          </p:cNvPr>
          <p:cNvSpPr txBox="1"/>
          <p:nvPr/>
        </p:nvSpPr>
        <p:spPr>
          <a:xfrm>
            <a:off x="19781" y="189654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1-TRACTORES y Otros </a:t>
            </a:r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3429F8FF-402E-9917-AD73-CD4881370723}"/>
              </a:ext>
            </a:extLst>
          </p:cNvPr>
          <p:cNvSpPr/>
          <p:nvPr/>
        </p:nvSpPr>
        <p:spPr>
          <a:xfrm>
            <a:off x="422907" y="8518857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2DF46459-61CD-AEBA-6F70-7538472C096E}"/>
              </a:ext>
            </a:extLst>
          </p:cNvPr>
          <p:cNvSpPr/>
          <p:nvPr/>
        </p:nvSpPr>
        <p:spPr>
          <a:xfrm>
            <a:off x="244987" y="4338065"/>
            <a:ext cx="6686667" cy="32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4" name="Imagen 13" descr="Imagen que contiene camioneta, coche, juguete, verde&#10;&#10;Descripción generada automáticamente">
            <a:extLst>
              <a:ext uri="{FF2B5EF4-FFF2-40B4-BE49-F238E27FC236}">
                <a16:creationId xmlns:a16="http://schemas.microsoft.com/office/drawing/2014/main" id="{2A41E8F1-577A-B78B-A18A-0268E425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1560882"/>
            <a:ext cx="1226928" cy="904083"/>
          </a:xfrm>
          <a:prstGeom prst="rect">
            <a:avLst/>
          </a:prstGeom>
        </p:spPr>
      </p:pic>
      <p:pic>
        <p:nvPicPr>
          <p:cNvPr id="16" name="Imagen 15" descr="Tractor en un fondo verde&#10;&#10;Descripción generada automáticamente con confianza media">
            <a:extLst>
              <a:ext uri="{FF2B5EF4-FFF2-40B4-BE49-F238E27FC236}">
                <a16:creationId xmlns:a16="http://schemas.microsoft.com/office/drawing/2014/main" id="{3E628536-7565-5157-B286-47A77B35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" y="2451042"/>
            <a:ext cx="1144105" cy="825112"/>
          </a:xfrm>
          <a:prstGeom prst="rect">
            <a:avLst/>
          </a:prstGeom>
        </p:spPr>
      </p:pic>
      <p:pic>
        <p:nvPicPr>
          <p:cNvPr id="17" name="Imagen 16" descr="Imagen que contiene interior, verde, pastel, juguete&#10;&#10;Descripción generada automáticamente">
            <a:extLst>
              <a:ext uri="{FF2B5EF4-FFF2-40B4-BE49-F238E27FC236}">
                <a16:creationId xmlns:a16="http://schemas.microsoft.com/office/drawing/2014/main" id="{4ECFCAB9-033D-1747-147C-4DC5333A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0" y="3022995"/>
            <a:ext cx="1521986" cy="1057689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4FE9169-BADD-D5C9-690B-A94BFB6F8411}"/>
              </a:ext>
            </a:extLst>
          </p:cNvPr>
          <p:cNvCxnSpPr/>
          <p:nvPr/>
        </p:nvCxnSpPr>
        <p:spPr>
          <a:xfrm>
            <a:off x="2918457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DDAE8E2-0F76-F385-C31C-781A5429481B}"/>
              </a:ext>
            </a:extLst>
          </p:cNvPr>
          <p:cNvCxnSpPr/>
          <p:nvPr/>
        </p:nvCxnSpPr>
        <p:spPr>
          <a:xfrm>
            <a:off x="4500991" y="1458818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208C1DE-01D5-7491-D039-D6CCAEDFA4BA}"/>
              </a:ext>
            </a:extLst>
          </p:cNvPr>
          <p:cNvCxnSpPr/>
          <p:nvPr/>
        </p:nvCxnSpPr>
        <p:spPr>
          <a:xfrm>
            <a:off x="5444918" y="1475412"/>
            <a:ext cx="0" cy="26455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B653BE0-72F5-72D6-7588-46769C38E575}"/>
              </a:ext>
            </a:extLst>
          </p:cNvPr>
          <p:cNvCxnSpPr>
            <a:cxnSpLocks/>
          </p:cNvCxnSpPr>
          <p:nvPr/>
        </p:nvCxnSpPr>
        <p:spPr>
          <a:xfrm>
            <a:off x="1775451" y="1635758"/>
            <a:ext cx="487134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E040A0D-8352-27BA-B76A-69C27F0B96D5}"/>
              </a:ext>
            </a:extLst>
          </p:cNvPr>
          <p:cNvCxnSpPr>
            <a:cxnSpLocks/>
          </p:cNvCxnSpPr>
          <p:nvPr/>
        </p:nvCxnSpPr>
        <p:spPr>
          <a:xfrm>
            <a:off x="1775450" y="2428347"/>
            <a:ext cx="4861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8C75959-5842-6D76-127C-6DC926B9449C}"/>
              </a:ext>
            </a:extLst>
          </p:cNvPr>
          <p:cNvCxnSpPr>
            <a:cxnSpLocks/>
          </p:cNvCxnSpPr>
          <p:nvPr/>
        </p:nvCxnSpPr>
        <p:spPr>
          <a:xfrm>
            <a:off x="1775449" y="3276153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928A066-265B-F00E-44B7-242C5F766000}"/>
              </a:ext>
            </a:extLst>
          </p:cNvPr>
          <p:cNvCxnSpPr>
            <a:cxnSpLocks/>
          </p:cNvCxnSpPr>
          <p:nvPr/>
        </p:nvCxnSpPr>
        <p:spPr>
          <a:xfrm>
            <a:off x="1775449" y="4121004"/>
            <a:ext cx="483209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40E3E46-3FBB-5C5F-60E5-5582259B7662}"/>
              </a:ext>
            </a:extLst>
          </p:cNvPr>
          <p:cNvSpPr txBox="1"/>
          <p:nvPr/>
        </p:nvSpPr>
        <p:spPr>
          <a:xfrm>
            <a:off x="1891067" y="1332197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Unidades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D3B4170-BF2B-2AE5-334C-E0AC2D99AB85}"/>
              </a:ext>
            </a:extLst>
          </p:cNvPr>
          <p:cNvSpPr txBox="1"/>
          <p:nvPr/>
        </p:nvSpPr>
        <p:spPr>
          <a:xfrm>
            <a:off x="3076159" y="1337184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Facturac.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6932F43-4B18-BF40-899A-39E25BDC3D19}"/>
              </a:ext>
            </a:extLst>
          </p:cNvPr>
          <p:cNvSpPr txBox="1"/>
          <p:nvPr/>
        </p:nvSpPr>
        <p:spPr>
          <a:xfrm>
            <a:off x="4362571" y="1342858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%MB.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D916E02-15CF-66D6-E417-3D8C0F3248A3}"/>
              </a:ext>
            </a:extLst>
          </p:cNvPr>
          <p:cNvSpPr txBox="1"/>
          <p:nvPr/>
        </p:nvSpPr>
        <p:spPr>
          <a:xfrm>
            <a:off x="5529518" y="1337601"/>
            <a:ext cx="1057621" cy="24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5291DB1-6C58-5F11-14E1-E03B436615EF}"/>
              </a:ext>
            </a:extLst>
          </p:cNvPr>
          <p:cNvSpPr txBox="1"/>
          <p:nvPr/>
        </p:nvSpPr>
        <p:spPr>
          <a:xfrm>
            <a:off x="2136247" y="3413407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91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1471ECA-BC7A-4C87-9091-E777F9D129EB}"/>
              </a:ext>
            </a:extLst>
          </p:cNvPr>
          <p:cNvSpPr txBox="1"/>
          <p:nvPr/>
        </p:nvSpPr>
        <p:spPr>
          <a:xfrm>
            <a:off x="3095786" y="3466076"/>
            <a:ext cx="194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12.593.754 €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38A2C1E-49AF-72B3-A2C8-CED0D0781428}"/>
              </a:ext>
            </a:extLst>
          </p:cNvPr>
          <p:cNvSpPr txBox="1"/>
          <p:nvPr/>
        </p:nvSpPr>
        <p:spPr>
          <a:xfrm>
            <a:off x="4573526" y="3403722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6,83%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E60781E-5304-A07A-CE06-28768E9112D4}"/>
              </a:ext>
            </a:extLst>
          </p:cNvPr>
          <p:cNvSpPr txBox="1"/>
          <p:nvPr/>
        </p:nvSpPr>
        <p:spPr>
          <a:xfrm>
            <a:off x="5510539" y="343962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859.923 €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0FF30A8-5AF3-E3BC-6A8A-DADF83F8DB87}"/>
              </a:ext>
            </a:extLst>
          </p:cNvPr>
          <p:cNvSpPr txBox="1"/>
          <p:nvPr/>
        </p:nvSpPr>
        <p:spPr>
          <a:xfrm>
            <a:off x="2067689" y="2589473"/>
            <a:ext cx="617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218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DB06743-23FB-A656-5252-D7FFA7960B02}"/>
              </a:ext>
            </a:extLst>
          </p:cNvPr>
          <p:cNvSpPr txBox="1"/>
          <p:nvPr/>
        </p:nvSpPr>
        <p:spPr>
          <a:xfrm>
            <a:off x="3086827" y="2617684"/>
            <a:ext cx="135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18.215.523 €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A6C9A0F-BF98-698D-A219-909E61AEE965}"/>
              </a:ext>
            </a:extLst>
          </p:cNvPr>
          <p:cNvSpPr txBox="1"/>
          <p:nvPr/>
        </p:nvSpPr>
        <p:spPr>
          <a:xfrm>
            <a:off x="4598924" y="2578105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0197D54-B36E-BB81-8257-7E0BBD77C14B}"/>
              </a:ext>
            </a:extLst>
          </p:cNvPr>
          <p:cNvSpPr txBox="1"/>
          <p:nvPr/>
        </p:nvSpPr>
        <p:spPr>
          <a:xfrm>
            <a:off x="5542850" y="2594861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1.113.244 €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E83066E-BDFB-156A-2779-8C6577A625DB}"/>
              </a:ext>
            </a:extLst>
          </p:cNvPr>
          <p:cNvSpPr txBox="1"/>
          <p:nvPr/>
        </p:nvSpPr>
        <p:spPr>
          <a:xfrm>
            <a:off x="2104565" y="1829916"/>
            <a:ext cx="54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B8D894E-8F4F-8094-1AE4-1B4CD6370CC4}"/>
              </a:ext>
            </a:extLst>
          </p:cNvPr>
          <p:cNvSpPr txBox="1"/>
          <p:nvPr/>
        </p:nvSpPr>
        <p:spPr>
          <a:xfrm>
            <a:off x="3206189" y="1846102"/>
            <a:ext cx="140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2.406.083 €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145A5A8-DAA5-46D5-3C93-500DF1E499F1}"/>
              </a:ext>
            </a:extLst>
          </p:cNvPr>
          <p:cNvSpPr txBox="1"/>
          <p:nvPr/>
        </p:nvSpPr>
        <p:spPr>
          <a:xfrm>
            <a:off x="4608095" y="183655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2,20%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CDDB8D0-8CCB-BB5D-81E2-9F2AFE0E8321}"/>
              </a:ext>
            </a:extLst>
          </p:cNvPr>
          <p:cNvSpPr txBox="1"/>
          <p:nvPr/>
        </p:nvSpPr>
        <p:spPr>
          <a:xfrm>
            <a:off x="5655218" y="1846506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52.987 €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23A7435-DE11-AABB-AE81-B640935BA828}"/>
              </a:ext>
            </a:extLst>
          </p:cNvPr>
          <p:cNvSpPr txBox="1"/>
          <p:nvPr/>
        </p:nvSpPr>
        <p:spPr>
          <a:xfrm>
            <a:off x="2122121" y="4328552"/>
            <a:ext cx="6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340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FCF48C-FEC6-0590-BE2A-A040C04E637C}"/>
              </a:ext>
            </a:extLst>
          </p:cNvPr>
          <p:cNvSpPr txBox="1"/>
          <p:nvPr/>
        </p:nvSpPr>
        <p:spPr>
          <a:xfrm>
            <a:off x="3103792" y="4344242"/>
            <a:ext cx="148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33.215.360€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41D06D23-668F-48BC-1209-FFD66FAC14B0}"/>
              </a:ext>
            </a:extLst>
          </p:cNvPr>
          <p:cNvSpPr txBox="1"/>
          <p:nvPr/>
        </p:nvSpPr>
        <p:spPr>
          <a:xfrm>
            <a:off x="4553967" y="4358906"/>
            <a:ext cx="95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6,11 %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927FCF9-E0A7-3176-F839-C87AC639BE9F}"/>
              </a:ext>
            </a:extLst>
          </p:cNvPr>
          <p:cNvSpPr txBox="1"/>
          <p:nvPr/>
        </p:nvSpPr>
        <p:spPr>
          <a:xfrm>
            <a:off x="5454017" y="4355445"/>
            <a:ext cx="1385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2.026.154 €</a:t>
            </a: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261EE35F-B053-3950-4E72-EE2FB87DB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85" y="6158924"/>
            <a:ext cx="709561" cy="725306"/>
          </a:xfrm>
          <a:prstGeom prst="rect">
            <a:avLst/>
          </a:prstGeom>
        </p:spPr>
      </p:pic>
      <p:pic>
        <p:nvPicPr>
          <p:cNvPr id="81" name="Imagen 8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B843D37-AF87-5E10-3A02-433F7D414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49" y="4716632"/>
            <a:ext cx="1175605" cy="661801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28F6C610-10FD-9D22-4228-5FE2B8B44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3" y="5523284"/>
            <a:ext cx="1057392" cy="720570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26B91314-1484-2AD5-9F49-46FD841EF558}"/>
              </a:ext>
            </a:extLst>
          </p:cNvPr>
          <p:cNvSpPr txBox="1"/>
          <p:nvPr/>
        </p:nvSpPr>
        <p:spPr>
          <a:xfrm>
            <a:off x="207865" y="4351559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TRACTOR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41EA0533-CF0F-E859-89CA-F8CF9C954D95}"/>
              </a:ext>
            </a:extLst>
          </p:cNvPr>
          <p:cNvCxnSpPr>
            <a:cxnSpLocks/>
          </p:cNvCxnSpPr>
          <p:nvPr/>
        </p:nvCxnSpPr>
        <p:spPr>
          <a:xfrm>
            <a:off x="4441337" y="4822638"/>
            <a:ext cx="0" cy="358162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CBB4168F-80A7-F444-2651-CC99201BB5FA}"/>
              </a:ext>
            </a:extLst>
          </p:cNvPr>
          <p:cNvCxnSpPr>
            <a:cxnSpLocks/>
          </p:cNvCxnSpPr>
          <p:nvPr/>
        </p:nvCxnSpPr>
        <p:spPr>
          <a:xfrm flipH="1">
            <a:off x="5379241" y="4839571"/>
            <a:ext cx="6023" cy="3564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7B754691-5BB3-0AF5-7C79-99A46F3D6FAD}"/>
              </a:ext>
            </a:extLst>
          </p:cNvPr>
          <p:cNvCxnSpPr>
            <a:cxnSpLocks/>
          </p:cNvCxnSpPr>
          <p:nvPr/>
        </p:nvCxnSpPr>
        <p:spPr>
          <a:xfrm>
            <a:off x="2879212" y="5398495"/>
            <a:ext cx="370792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7063C3D6-EEFE-C7F9-3AF3-A0201C8978EC}"/>
              </a:ext>
            </a:extLst>
          </p:cNvPr>
          <p:cNvCxnSpPr>
            <a:cxnSpLocks/>
          </p:cNvCxnSpPr>
          <p:nvPr/>
        </p:nvCxnSpPr>
        <p:spPr>
          <a:xfrm>
            <a:off x="2879212" y="6191084"/>
            <a:ext cx="369811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B25CFCD6-8D11-E254-9D14-087983468F57}"/>
              </a:ext>
            </a:extLst>
          </p:cNvPr>
          <p:cNvCxnSpPr>
            <a:cxnSpLocks/>
          </p:cNvCxnSpPr>
          <p:nvPr/>
        </p:nvCxnSpPr>
        <p:spPr>
          <a:xfrm>
            <a:off x="2879212" y="703889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C85DBD50-299F-0F42-FE05-964BFADEA574}"/>
              </a:ext>
            </a:extLst>
          </p:cNvPr>
          <p:cNvCxnSpPr>
            <a:cxnSpLocks/>
          </p:cNvCxnSpPr>
          <p:nvPr/>
        </p:nvCxnSpPr>
        <p:spPr>
          <a:xfrm>
            <a:off x="2879212" y="7883741"/>
            <a:ext cx="366868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BA2EB5D-6E7C-666B-DB25-AAE8E35888A2}"/>
              </a:ext>
            </a:extLst>
          </p:cNvPr>
          <p:cNvSpPr txBox="1"/>
          <p:nvPr/>
        </p:nvSpPr>
        <p:spPr>
          <a:xfrm>
            <a:off x="3252909" y="488206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1.295.322€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000F0D31-C4EE-36FA-1100-EA55CB447589}"/>
              </a:ext>
            </a:extLst>
          </p:cNvPr>
          <p:cNvSpPr txBox="1"/>
          <p:nvPr/>
        </p:nvSpPr>
        <p:spPr>
          <a:xfrm>
            <a:off x="5688441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34.193€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99695D6-C8EC-119E-83D6-0AE746EA2E80}"/>
              </a:ext>
            </a:extLst>
          </p:cNvPr>
          <p:cNvSpPr txBox="1"/>
          <p:nvPr/>
        </p:nvSpPr>
        <p:spPr>
          <a:xfrm>
            <a:off x="3107577" y="734621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208.530€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77F20E61-F1A1-B173-4854-EB9CA253920D}"/>
              </a:ext>
            </a:extLst>
          </p:cNvPr>
          <p:cNvSpPr txBox="1"/>
          <p:nvPr/>
        </p:nvSpPr>
        <p:spPr>
          <a:xfrm>
            <a:off x="5722639" y="4866163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-5.604 € 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DB98BB5D-CF2E-0991-DE64-4DD9AD44240E}"/>
              </a:ext>
            </a:extLst>
          </p:cNvPr>
          <p:cNvSpPr txBox="1"/>
          <p:nvPr/>
        </p:nvSpPr>
        <p:spPr>
          <a:xfrm>
            <a:off x="4522236" y="4919626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-0,43%</a:t>
            </a: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7B959572-5A9A-CE53-B451-3836A57909CA}"/>
              </a:ext>
            </a:extLst>
          </p:cNvPr>
          <p:cNvSpPr txBox="1"/>
          <p:nvPr/>
        </p:nvSpPr>
        <p:spPr>
          <a:xfrm>
            <a:off x="3111826" y="5646480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470.754€ 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023184B0-5CC6-2D15-1DB1-58439B9DB679}"/>
              </a:ext>
            </a:extLst>
          </p:cNvPr>
          <p:cNvSpPr txBox="1"/>
          <p:nvPr/>
        </p:nvSpPr>
        <p:spPr>
          <a:xfrm>
            <a:off x="5581401" y="5623051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63.516€ </a:t>
            </a:r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6CD61F89-A129-E43C-E8D0-1352E4E4C4D0}"/>
              </a:ext>
            </a:extLst>
          </p:cNvPr>
          <p:cNvSpPr txBox="1"/>
          <p:nvPr/>
        </p:nvSpPr>
        <p:spPr>
          <a:xfrm>
            <a:off x="4517398" y="560044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13,49%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D5189804-8F20-619A-5D07-5018E7A97FBA}"/>
              </a:ext>
            </a:extLst>
          </p:cNvPr>
          <p:cNvSpPr txBox="1"/>
          <p:nvPr/>
        </p:nvSpPr>
        <p:spPr>
          <a:xfrm>
            <a:off x="4489090" y="7311388"/>
            <a:ext cx="84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16,40%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DAC891F6-82B9-FDD2-86C1-CA499D28788D}"/>
              </a:ext>
            </a:extLst>
          </p:cNvPr>
          <p:cNvSpPr txBox="1"/>
          <p:nvPr/>
        </p:nvSpPr>
        <p:spPr>
          <a:xfrm>
            <a:off x="1023601" y="8509502"/>
            <a:ext cx="193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TOTAL OTROS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6D5C6354-C1EC-973C-2813-DA34633D6E8E}"/>
              </a:ext>
            </a:extLst>
          </p:cNvPr>
          <p:cNvSpPr txBox="1"/>
          <p:nvPr/>
        </p:nvSpPr>
        <p:spPr>
          <a:xfrm>
            <a:off x="3054251" y="8509502"/>
            <a:ext cx="125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3.222.559€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E0B7479B-6B34-789F-B799-0B3E134FA2E0}"/>
              </a:ext>
            </a:extLst>
          </p:cNvPr>
          <p:cNvSpPr txBox="1"/>
          <p:nvPr/>
        </p:nvSpPr>
        <p:spPr>
          <a:xfrm>
            <a:off x="5445732" y="8509502"/>
            <a:ext cx="16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407.952 €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60A9AF4-2A84-F92F-B41A-DA5C10F65E6F}"/>
              </a:ext>
            </a:extLst>
          </p:cNvPr>
          <p:cNvSpPr txBox="1"/>
          <p:nvPr/>
        </p:nvSpPr>
        <p:spPr>
          <a:xfrm>
            <a:off x="4533247" y="8531751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12,66%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AE19AF16-2979-79BB-FB4D-C5A1B1ADD05F}"/>
              </a:ext>
            </a:extLst>
          </p:cNvPr>
          <p:cNvSpPr txBox="1"/>
          <p:nvPr/>
        </p:nvSpPr>
        <p:spPr>
          <a:xfrm rot="16200000">
            <a:off x="-952125" y="6189018"/>
            <a:ext cx="333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OTRA FACTURACIÓN</a:t>
            </a:r>
          </a:p>
        </p:txBody>
      </p:sp>
      <p:pic>
        <p:nvPicPr>
          <p:cNvPr id="231" name="Imagen 2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A0304B9-6EED-D3D3-557B-0C0F27DE6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04" y="-366271"/>
            <a:ext cx="2457904" cy="2457904"/>
          </a:xfrm>
          <a:prstGeom prst="rect">
            <a:avLst/>
          </a:prstGeom>
        </p:spPr>
      </p:pic>
      <p:sp>
        <p:nvSpPr>
          <p:cNvPr id="201" name="CuadroTexto 200">
            <a:extLst>
              <a:ext uri="{FF2B5EF4-FFF2-40B4-BE49-F238E27FC236}">
                <a16:creationId xmlns:a16="http://schemas.microsoft.com/office/drawing/2014/main" id="{FA9ABA9F-5FEA-EDF9-8ADF-B720262172FC}"/>
              </a:ext>
            </a:extLst>
          </p:cNvPr>
          <p:cNvSpPr txBox="1"/>
          <p:nvPr/>
        </p:nvSpPr>
        <p:spPr>
          <a:xfrm>
            <a:off x="7567237" y="1355565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C288BE6F-DC55-937F-FB63-06722A7AE64F}"/>
              </a:ext>
            </a:extLst>
          </p:cNvPr>
          <p:cNvSpPr txBox="1"/>
          <p:nvPr/>
        </p:nvSpPr>
        <p:spPr>
          <a:xfrm>
            <a:off x="7569626" y="2546196"/>
            <a:ext cx="3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JUNIO 2025 (</a:t>
            </a:r>
            <a:r>
              <a:rPr lang="es-ES" sz="1400" b="1" dirty="0" err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Uds</a:t>
            </a:r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49B4C34E-1357-4B32-0ADF-E524C3513381}"/>
              </a:ext>
            </a:extLst>
          </p:cNvPr>
          <p:cNvGrpSpPr/>
          <p:nvPr/>
        </p:nvGrpSpPr>
        <p:grpSpPr>
          <a:xfrm>
            <a:off x="7632786" y="4417392"/>
            <a:ext cx="3707975" cy="1109097"/>
            <a:chOff x="7632786" y="4417392"/>
            <a:chExt cx="3707975" cy="1109097"/>
          </a:xfrm>
        </p:grpSpPr>
        <p:graphicFrame>
          <p:nvGraphicFramePr>
            <p:cNvPr id="214" name="Gráfico 213">
              <a:extLst>
                <a:ext uri="{FF2B5EF4-FFF2-40B4-BE49-F238E27FC236}">
                  <a16:creationId xmlns:a16="http://schemas.microsoft.com/office/drawing/2014/main" id="{251E44E6-BB40-1502-FEC4-C43FEE37637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32786" y="4417392"/>
            <a:ext cx="3680917" cy="1071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A39781D8-AE12-AD7D-A038-E3B63A904834}"/>
                </a:ext>
              </a:extLst>
            </p:cNvPr>
            <p:cNvSpPr txBox="1"/>
            <p:nvPr/>
          </p:nvSpPr>
          <p:spPr>
            <a:xfrm>
              <a:off x="9029124" y="4424181"/>
              <a:ext cx="2304052" cy="2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Facturación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87F3CF27-E22C-F844-1E08-3E50D6E33E10}"/>
                </a:ext>
              </a:extLst>
            </p:cNvPr>
            <p:cNvSpPr txBox="1"/>
            <p:nvPr/>
          </p:nvSpPr>
          <p:spPr>
            <a:xfrm>
              <a:off x="9021538" y="4719573"/>
              <a:ext cx="2319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36.437.920€ </a:t>
              </a:r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26A05BDA-3EF3-D0FA-068C-E41A8ED74C63}"/>
                </a:ext>
              </a:extLst>
            </p:cNvPr>
            <p:cNvSpPr txBox="1"/>
            <p:nvPr/>
          </p:nvSpPr>
          <p:spPr>
            <a:xfrm>
              <a:off x="8150466" y="524949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3,1 M € Budget</a:t>
              </a:r>
            </a:p>
          </p:txBody>
        </p:sp>
      </p:grpSp>
      <p:graphicFrame>
        <p:nvGraphicFramePr>
          <p:cNvPr id="242" name="Gráfico 241">
            <a:extLst>
              <a:ext uri="{FF2B5EF4-FFF2-40B4-BE49-F238E27FC236}">
                <a16:creationId xmlns:a16="http://schemas.microsoft.com/office/drawing/2014/main" id="{938297F3-CFDD-3592-6C5D-038775D29E12}"/>
              </a:ext>
            </a:extLst>
          </p:cNvPr>
          <p:cNvGraphicFramePr>
            <a:graphicFrameLocks/>
          </p:cNvGraphicFramePr>
          <p:nvPr/>
        </p:nvGraphicFramePr>
        <p:xfrm>
          <a:off x="7637966" y="5609219"/>
          <a:ext cx="3680917" cy="107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3" name="CuadroTexto 242">
            <a:extLst>
              <a:ext uri="{FF2B5EF4-FFF2-40B4-BE49-F238E27FC236}">
                <a16:creationId xmlns:a16="http://schemas.microsoft.com/office/drawing/2014/main" id="{53BBBB59-ADEB-803D-5804-25E71B618B4A}"/>
              </a:ext>
            </a:extLst>
          </p:cNvPr>
          <p:cNvSpPr txBox="1"/>
          <p:nvPr/>
        </p:nvSpPr>
        <p:spPr>
          <a:xfrm>
            <a:off x="8930341" y="5575210"/>
            <a:ext cx="2304052" cy="3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%MB</a:t>
            </a:r>
          </a:p>
        </p:txBody>
      </p:sp>
      <p:sp>
        <p:nvSpPr>
          <p:cNvPr id="244" name="CuadroTexto 243">
            <a:extLst>
              <a:ext uri="{FF2B5EF4-FFF2-40B4-BE49-F238E27FC236}">
                <a16:creationId xmlns:a16="http://schemas.microsoft.com/office/drawing/2014/main" id="{ACF3193E-F170-FA38-5BF5-895FA44890FC}"/>
              </a:ext>
            </a:extLst>
          </p:cNvPr>
          <p:cNvSpPr txBox="1"/>
          <p:nvPr/>
        </p:nvSpPr>
        <p:spPr>
          <a:xfrm>
            <a:off x="9483673" y="5850509"/>
            <a:ext cx="181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6,68%</a:t>
            </a:r>
          </a:p>
        </p:txBody>
      </p: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A806E161-A0D7-CE08-177E-1E5C16983629}"/>
              </a:ext>
            </a:extLst>
          </p:cNvPr>
          <p:cNvGrpSpPr/>
          <p:nvPr/>
        </p:nvGrpSpPr>
        <p:grpSpPr>
          <a:xfrm>
            <a:off x="7632787" y="6799067"/>
            <a:ext cx="3695209" cy="1084672"/>
            <a:chOff x="7458914" y="4474755"/>
            <a:chExt cx="3552326" cy="1393346"/>
          </a:xfrm>
        </p:grpSpPr>
        <p:graphicFrame>
          <p:nvGraphicFramePr>
            <p:cNvPr id="252" name="Gráfico 251">
              <a:extLst>
                <a:ext uri="{FF2B5EF4-FFF2-40B4-BE49-F238E27FC236}">
                  <a16:creationId xmlns:a16="http://schemas.microsoft.com/office/drawing/2014/main" id="{81B0D712-F7E0-5B79-8F0C-F6B69A8FFFB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458914" y="4491568"/>
            <a:ext cx="3538586" cy="13765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C340D26F-1673-BCCD-FBEE-3BAB0C719A39}"/>
                </a:ext>
              </a:extLst>
            </p:cNvPr>
            <p:cNvSpPr txBox="1"/>
            <p:nvPr/>
          </p:nvSpPr>
          <p:spPr>
            <a:xfrm>
              <a:off x="8796279" y="4474755"/>
              <a:ext cx="2214961" cy="40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 Bruto</a:t>
              </a:r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90F6CC3B-CF0A-BD62-E7E8-2D8A2576D63D}"/>
              </a:ext>
            </a:extLst>
          </p:cNvPr>
          <p:cNvSpPr txBox="1"/>
          <p:nvPr/>
        </p:nvSpPr>
        <p:spPr>
          <a:xfrm>
            <a:off x="8143064" y="6151889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0,8 p.p. PY</a:t>
            </a:r>
          </a:p>
        </p:txBody>
      </p:sp>
      <p:pic>
        <p:nvPicPr>
          <p:cNvPr id="268" name="Gráfico 267" descr="Calculadora contorno">
            <a:extLst>
              <a:ext uri="{FF2B5EF4-FFF2-40B4-BE49-F238E27FC236}">
                <a16:creationId xmlns:a16="http://schemas.microsoft.com/office/drawing/2014/main" id="{FCF51ACE-04C8-5AC8-BD3B-9FDD2468F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3950" y="5676124"/>
            <a:ext cx="490683" cy="474605"/>
          </a:xfrm>
          <a:prstGeom prst="rect">
            <a:avLst/>
          </a:prstGeom>
        </p:spPr>
      </p:pic>
      <p:pic>
        <p:nvPicPr>
          <p:cNvPr id="270" name="Imagen 269" descr="Icono&#10;&#10;Descripción generada automáticamente">
            <a:extLst>
              <a:ext uri="{FF2B5EF4-FFF2-40B4-BE49-F238E27FC236}">
                <a16:creationId xmlns:a16="http://schemas.microsoft.com/office/drawing/2014/main" id="{2553DF79-76B1-6408-E397-A21E5E4996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81" y="4450756"/>
            <a:ext cx="527957" cy="510658"/>
          </a:xfrm>
          <a:prstGeom prst="rect">
            <a:avLst/>
          </a:prstGeom>
        </p:spPr>
      </p:pic>
      <p:pic>
        <p:nvPicPr>
          <p:cNvPr id="227" name="Gráfico 226" descr="Dinero contorno">
            <a:extLst>
              <a:ext uri="{FF2B5EF4-FFF2-40B4-BE49-F238E27FC236}">
                <a16:creationId xmlns:a16="http://schemas.microsoft.com/office/drawing/2014/main" id="{8326FE6C-4214-48EE-39A7-FE848F2ACB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17124" y="6747708"/>
            <a:ext cx="811685" cy="607437"/>
          </a:xfrm>
          <a:prstGeom prst="rect">
            <a:avLst/>
          </a:prstGeom>
        </p:spPr>
      </p:pic>
      <p:sp>
        <p:nvSpPr>
          <p:cNvPr id="274" name="CuadroTexto 273">
            <a:extLst>
              <a:ext uri="{FF2B5EF4-FFF2-40B4-BE49-F238E27FC236}">
                <a16:creationId xmlns:a16="http://schemas.microsoft.com/office/drawing/2014/main" id="{98EFC8D4-0E94-4349-6149-51E6EBE3E556}"/>
              </a:ext>
            </a:extLst>
          </p:cNvPr>
          <p:cNvSpPr txBox="1"/>
          <p:nvPr/>
        </p:nvSpPr>
        <p:spPr>
          <a:xfrm>
            <a:off x="8150465" y="638720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0,5 p.p. Budget</a:t>
            </a:r>
          </a:p>
        </p:txBody>
      </p:sp>
      <p:sp>
        <p:nvSpPr>
          <p:cNvPr id="275" name="CuadroTexto 274">
            <a:extLst>
              <a:ext uri="{FF2B5EF4-FFF2-40B4-BE49-F238E27FC236}">
                <a16:creationId xmlns:a16="http://schemas.microsoft.com/office/drawing/2014/main" id="{DE994B50-715B-827F-BC45-6B3163E51FE1}"/>
              </a:ext>
            </a:extLst>
          </p:cNvPr>
          <p:cNvSpPr txBox="1"/>
          <p:nvPr/>
        </p:nvSpPr>
        <p:spPr>
          <a:xfrm>
            <a:off x="9509898" y="7079334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2.434.106€</a:t>
            </a:r>
          </a:p>
        </p:txBody>
      </p:sp>
      <p:sp>
        <p:nvSpPr>
          <p:cNvPr id="280" name="CuadroTexto 279">
            <a:extLst>
              <a:ext uri="{FF2B5EF4-FFF2-40B4-BE49-F238E27FC236}">
                <a16:creationId xmlns:a16="http://schemas.microsoft.com/office/drawing/2014/main" id="{2FBDF72C-58B3-326D-5722-5B75D52870AB}"/>
              </a:ext>
            </a:extLst>
          </p:cNvPr>
          <p:cNvSpPr txBox="1"/>
          <p:nvPr/>
        </p:nvSpPr>
        <p:spPr>
          <a:xfrm>
            <a:off x="8231860" y="761168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493 K € Budget</a:t>
            </a:r>
          </a:p>
        </p:txBody>
      </p:sp>
      <p:sp>
        <p:nvSpPr>
          <p:cNvPr id="286" name="CuadroTexto 285">
            <a:extLst>
              <a:ext uri="{FF2B5EF4-FFF2-40B4-BE49-F238E27FC236}">
                <a16:creationId xmlns:a16="http://schemas.microsoft.com/office/drawing/2014/main" id="{06D6A64F-FAF6-A4C8-CCB4-2FCD03ADC4D0}"/>
              </a:ext>
            </a:extLst>
          </p:cNvPr>
          <p:cNvSpPr txBox="1"/>
          <p:nvPr/>
        </p:nvSpPr>
        <p:spPr>
          <a:xfrm>
            <a:off x="8174070" y="7366974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337 K  € PY </a:t>
            </a:r>
          </a:p>
        </p:txBody>
      </p:sp>
      <p:sp>
        <p:nvSpPr>
          <p:cNvPr id="287" name="Triángulo isósceles 286">
            <a:extLst>
              <a:ext uri="{FF2B5EF4-FFF2-40B4-BE49-F238E27FC236}">
                <a16:creationId xmlns:a16="http://schemas.microsoft.com/office/drawing/2014/main" id="{7A41575E-8C0D-E7B5-9156-B092393C3EF8}"/>
              </a:ext>
            </a:extLst>
          </p:cNvPr>
          <p:cNvSpPr/>
          <p:nvPr/>
        </p:nvSpPr>
        <p:spPr>
          <a:xfrm>
            <a:off x="7956947" y="771335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3427B81A-2A50-09DA-269C-B8AD650A9CBF}"/>
              </a:ext>
            </a:extLst>
          </p:cNvPr>
          <p:cNvSpPr txBox="1"/>
          <p:nvPr/>
        </p:nvSpPr>
        <p:spPr>
          <a:xfrm>
            <a:off x="7170002" y="7918846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27E020-27DA-FF7F-5810-A454689CDA38}"/>
              </a:ext>
            </a:extLst>
          </p:cNvPr>
          <p:cNvSpPr txBox="1"/>
          <p:nvPr/>
        </p:nvSpPr>
        <p:spPr>
          <a:xfrm>
            <a:off x="7567511" y="3775164"/>
            <a:ext cx="388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GENERACION</a:t>
            </a:r>
            <a:endParaRPr lang="es-ES" sz="1200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Pendiente de facturar un total de: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+ 201Uds. </a:t>
            </a:r>
            <a:r>
              <a:rPr lang="es-ES" sz="1200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con un  volumen de facturación </a:t>
            </a:r>
            <a:r>
              <a:rPr lang="es-ES" sz="120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 </a:t>
            </a:r>
            <a:r>
              <a:rPr lang="es-ES" sz="1200" b="1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36 </a:t>
            </a:r>
            <a:r>
              <a:rPr lang="es-ES" sz="1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M €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01DC06-DE49-EF78-40D9-00B4175D2814}"/>
              </a:ext>
            </a:extLst>
          </p:cNvPr>
          <p:cNvSpPr txBox="1"/>
          <p:nvPr/>
        </p:nvSpPr>
        <p:spPr>
          <a:xfrm>
            <a:off x="8103977" y="5047077"/>
            <a:ext cx="1814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7,4 M € PY</a:t>
            </a: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18051272-A73C-4BC2-8E96-7DA786803F39}"/>
              </a:ext>
            </a:extLst>
          </p:cNvPr>
          <p:cNvSpPr/>
          <p:nvPr/>
        </p:nvSpPr>
        <p:spPr>
          <a:xfrm>
            <a:off x="7845882" y="510995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6DD956-9283-8CEE-5805-DDE18A909BE6}"/>
              </a:ext>
            </a:extLst>
          </p:cNvPr>
          <p:cNvSpPr txBox="1"/>
          <p:nvPr/>
        </p:nvSpPr>
        <p:spPr>
          <a:xfrm>
            <a:off x="1771749" y="7354588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OTROS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FFC32B9-1EDC-28D9-41C8-1FE56CDE44EB}"/>
              </a:ext>
            </a:extLst>
          </p:cNvPr>
          <p:cNvSpPr txBox="1"/>
          <p:nvPr/>
        </p:nvSpPr>
        <p:spPr>
          <a:xfrm>
            <a:off x="3138883" y="6491572"/>
            <a:ext cx="130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1.247.953€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4FACE7-227A-2C24-0BC1-2E29969B8F15}"/>
              </a:ext>
            </a:extLst>
          </p:cNvPr>
          <p:cNvSpPr txBox="1"/>
          <p:nvPr/>
        </p:nvSpPr>
        <p:spPr>
          <a:xfrm>
            <a:off x="4504335" y="6510314"/>
            <a:ext cx="84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25,31%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FD0B2C-0A1F-476C-A156-9B112AD44B07}"/>
              </a:ext>
            </a:extLst>
          </p:cNvPr>
          <p:cNvSpPr txBox="1"/>
          <p:nvPr/>
        </p:nvSpPr>
        <p:spPr>
          <a:xfrm>
            <a:off x="5597512" y="6505764"/>
            <a:ext cx="10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315.847€ </a:t>
            </a: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A79A4339-49E7-251A-30F1-D97379EA7B92}"/>
              </a:ext>
            </a:extLst>
          </p:cNvPr>
          <p:cNvSpPr/>
          <p:nvPr/>
        </p:nvSpPr>
        <p:spPr>
          <a:xfrm>
            <a:off x="7884969" y="6450878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D21B42CA-179A-E600-7B44-ECDD44E78778}"/>
              </a:ext>
            </a:extLst>
          </p:cNvPr>
          <p:cNvSpPr/>
          <p:nvPr/>
        </p:nvSpPr>
        <p:spPr>
          <a:xfrm rot="10800000">
            <a:off x="7868556" y="6260838"/>
            <a:ext cx="235421" cy="13799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B43D1ADE-AD7F-6EC6-FA47-BFB69BB92F2D}"/>
              </a:ext>
            </a:extLst>
          </p:cNvPr>
          <p:cNvSpPr/>
          <p:nvPr/>
        </p:nvSpPr>
        <p:spPr>
          <a:xfrm>
            <a:off x="7829020" y="5301081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E6CAF909-40AC-B123-05AA-39F6EDA62545}"/>
              </a:ext>
            </a:extLst>
          </p:cNvPr>
          <p:cNvSpPr/>
          <p:nvPr/>
        </p:nvSpPr>
        <p:spPr>
          <a:xfrm>
            <a:off x="7933950" y="7441036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40CB4718-AF72-7FFA-5F75-127EF4D324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76065" y="8131370"/>
            <a:ext cx="4831200" cy="854064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272A6D29-711D-4CB6-B0BD-AAD52C8CD5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4004" y="1560882"/>
            <a:ext cx="4810161" cy="890093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59D34886-C83D-6994-A13B-A79D32E5D6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1580" y="2755465"/>
            <a:ext cx="4810161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7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ángulo 82">
            <a:extLst>
              <a:ext uri="{FF2B5EF4-FFF2-40B4-BE49-F238E27FC236}">
                <a16:creationId xmlns:a16="http://schemas.microsoft.com/office/drawing/2014/main" id="{0FECC70D-E898-9804-99C7-24C630FE967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F72264-24BB-C641-2171-5B784CD5A9F6}"/>
              </a:ext>
            </a:extLst>
          </p:cNvPr>
          <p:cNvSpPr txBox="1"/>
          <p:nvPr/>
        </p:nvSpPr>
        <p:spPr>
          <a:xfrm>
            <a:off x="-158622" y="298801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2.VARIOS</a:t>
            </a:r>
            <a:r>
              <a:rPr lang="es-ES" sz="2400" b="1" dirty="0">
                <a:highlight>
                  <a:srgbClr val="FFFF00"/>
                </a:highlight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6" name="Imagen 5" descr="Imagen que contiene juguete, lego, luz, camioneta&#10;&#10;Descripción generada automáticamente">
            <a:extLst>
              <a:ext uri="{FF2B5EF4-FFF2-40B4-BE49-F238E27FC236}">
                <a16:creationId xmlns:a16="http://schemas.microsoft.com/office/drawing/2014/main" id="{DBF9B49D-1AF7-0957-541E-993A65B99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3" y="2073471"/>
            <a:ext cx="1424563" cy="830995"/>
          </a:xfrm>
          <a:prstGeom prst="rect">
            <a:avLst/>
          </a:prstGeom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8E52C79D-1E02-19BE-A097-A37E663C48D1}"/>
              </a:ext>
            </a:extLst>
          </p:cNvPr>
          <p:cNvGrpSpPr/>
          <p:nvPr/>
        </p:nvGrpSpPr>
        <p:grpSpPr>
          <a:xfrm>
            <a:off x="2156198" y="1703258"/>
            <a:ext cx="5019350" cy="1289817"/>
            <a:chOff x="3564284" y="1831335"/>
            <a:chExt cx="5140834" cy="1289817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C5C6793-393D-E854-F3FA-B3F629DB5479}"/>
                </a:ext>
              </a:extLst>
            </p:cNvPr>
            <p:cNvGrpSpPr/>
            <p:nvPr/>
          </p:nvGrpSpPr>
          <p:grpSpPr>
            <a:xfrm>
              <a:off x="3564284" y="1831335"/>
              <a:ext cx="4871343" cy="1289817"/>
              <a:chOff x="4774188" y="1502151"/>
              <a:chExt cx="4871343" cy="1289817"/>
            </a:xfrm>
          </p:grpSpPr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A19A116D-CA07-A318-5249-34DE6DC1E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7195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C919DA71-888A-6365-C754-1CDA691BC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1309" y="1628772"/>
                <a:ext cx="0" cy="1163196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5A91EBE6-32F2-D452-16BA-4A55B967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3656" y="164536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39B172F0-FD9C-BDA2-8241-3401CAFE7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9" y="1805712"/>
                <a:ext cx="487134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C269E290-7797-C2CE-83C7-93F70F5AE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188" y="2598301"/>
                <a:ext cx="486153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E544221-F1D3-187E-FE85-3AAFBCD9D9F6}"/>
                  </a:ext>
                </a:extLst>
              </p:cNvPr>
              <p:cNvSpPr txBox="1"/>
              <p:nvPr/>
            </p:nvSpPr>
            <p:spPr>
              <a:xfrm>
                <a:off x="4774188" y="1502151"/>
                <a:ext cx="11732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Unidades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B34588A-D543-DD08-CE14-55319077DF8B}"/>
                  </a:ext>
                </a:extLst>
              </p:cNvPr>
              <p:cNvSpPr txBox="1"/>
              <p:nvPr/>
            </p:nvSpPr>
            <p:spPr>
              <a:xfrm>
                <a:off x="6074897" y="1507138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Montserrat" panose="00000500000000000000" pitchFamily="2" charset="0"/>
                  </a:rPr>
                  <a:t>Facturac.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F4EC71C-84BA-805A-297D-F43ED2720E9E}"/>
                  </a:ext>
                </a:extLst>
              </p:cNvPr>
              <p:cNvSpPr txBox="1"/>
              <p:nvPr/>
            </p:nvSpPr>
            <p:spPr>
              <a:xfrm>
                <a:off x="7361309" y="1512812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%MB.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7F604D2-2E8F-2A3A-5FCD-A9D8F7C75E67}"/>
                  </a:ext>
                </a:extLst>
              </p:cNvPr>
              <p:cNvSpPr txBox="1"/>
              <p:nvPr/>
            </p:nvSpPr>
            <p:spPr>
              <a:xfrm>
                <a:off x="8528256" y="1507555"/>
                <a:ext cx="1057621" cy="24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>
                    <a:latin typeface="Montserrat" panose="00000500000000000000" pitchFamily="2" charset="0"/>
                  </a:rPr>
                  <a:t>MB.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ACB7DDD-B7FD-A65B-33E5-EF6734B2FFEB}"/>
                  </a:ext>
                </a:extLst>
              </p:cNvPr>
              <p:cNvSpPr txBox="1"/>
              <p:nvPr/>
            </p:nvSpPr>
            <p:spPr>
              <a:xfrm>
                <a:off x="4970479" y="2007744"/>
                <a:ext cx="6406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latin typeface="Montserrat" panose="00000500000000000000" pitchFamily="2" charset="0"/>
                  </a:rPr>
                  <a:t>190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D0A3B4C-07F7-B3FD-8064-E2F7CC3ED609}"/>
                  </a:ext>
                </a:extLst>
              </p:cNvPr>
              <p:cNvSpPr txBox="1"/>
              <p:nvPr/>
            </p:nvSpPr>
            <p:spPr>
              <a:xfrm>
                <a:off x="6110564" y="2005692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1.635.010€ 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2B902901-442B-9368-87AE-0754230F7C16}"/>
                  </a:ext>
                </a:extLst>
              </p:cNvPr>
              <p:cNvSpPr txBox="1"/>
              <p:nvPr/>
            </p:nvSpPr>
            <p:spPr>
              <a:xfrm>
                <a:off x="7607984" y="2038521"/>
                <a:ext cx="8459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15,92%</a:t>
                </a:r>
              </a:p>
            </p:txBody>
          </p: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2CA0C14-A830-D844-2D40-EFAFEC8D9F5E}"/>
                </a:ext>
              </a:extLst>
            </p:cNvPr>
            <p:cNvSpPr txBox="1"/>
            <p:nvPr/>
          </p:nvSpPr>
          <p:spPr>
            <a:xfrm>
              <a:off x="7454373" y="2331047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260.351 €</a:t>
              </a: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AC538A1-0C1E-57E2-EEB9-6FCE8459DAEC}"/>
              </a:ext>
            </a:extLst>
          </p:cNvPr>
          <p:cNvSpPr txBox="1"/>
          <p:nvPr/>
        </p:nvSpPr>
        <p:spPr>
          <a:xfrm>
            <a:off x="7509479" y="1275720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OBJETIVO ANUAL (Uds.)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BDD7DB3-CBE8-9259-4FB1-9902BB915D20}"/>
              </a:ext>
            </a:extLst>
          </p:cNvPr>
          <p:cNvSpPr txBox="1"/>
          <p:nvPr/>
        </p:nvSpPr>
        <p:spPr>
          <a:xfrm>
            <a:off x="7700685" y="3220009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2685A86C-0BA6-F4FE-7816-6C5E53FA9CE4}"/>
              </a:ext>
            </a:extLst>
          </p:cNvPr>
          <p:cNvSpPr txBox="1"/>
          <p:nvPr/>
        </p:nvSpPr>
        <p:spPr>
          <a:xfrm>
            <a:off x="357692" y="4917716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ANALÍSIS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3. USADOS</a:t>
            </a:r>
          </a:p>
        </p:txBody>
      </p:sp>
      <p:pic>
        <p:nvPicPr>
          <p:cNvPr id="79" name="Imagen 78" descr="Un tractor color verde&#10;&#10;Descripción generada automáticamente con confianza media">
            <a:extLst>
              <a:ext uri="{FF2B5EF4-FFF2-40B4-BE49-F238E27FC236}">
                <a16:creationId xmlns:a16="http://schemas.microsoft.com/office/drawing/2014/main" id="{11885995-6C49-930B-816D-108429C9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9" y="5953990"/>
            <a:ext cx="1944803" cy="145860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23D81F5-7DD0-51F2-78BB-ABDC8813EBA0}"/>
              </a:ext>
            </a:extLst>
          </p:cNvPr>
          <p:cNvGrpSpPr/>
          <p:nvPr/>
        </p:nvGrpSpPr>
        <p:grpSpPr>
          <a:xfrm>
            <a:off x="2473185" y="5991059"/>
            <a:ext cx="5093978" cy="1347125"/>
            <a:chOff x="4774188" y="1444843"/>
            <a:chExt cx="5093978" cy="1347125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598416CA-5CA1-D2FD-2050-DC08DCB3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6CC851BA-7569-E71A-AFE8-933A0431D2AA}"/>
                </a:ext>
              </a:extLst>
            </p:cNvPr>
            <p:cNvCxnSpPr>
              <a:cxnSpLocks/>
            </p:cNvCxnSpPr>
            <p:nvPr/>
          </p:nvCxnSpPr>
          <p:spPr>
            <a:xfrm>
              <a:off x="7361309" y="1628772"/>
              <a:ext cx="0" cy="116319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8379E4F-539C-2A61-7457-26A73FCBB212}"/>
                </a:ext>
              </a:extLst>
            </p:cNvPr>
            <p:cNvCxnSpPr>
              <a:cxnSpLocks/>
            </p:cNvCxnSpPr>
            <p:nvPr/>
          </p:nvCxnSpPr>
          <p:spPr>
            <a:xfrm>
              <a:off x="8443656" y="1645366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ADBE8AE-D483-EA98-A15A-86E5A4B6C0F2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9" y="1805712"/>
              <a:ext cx="509397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8058ADE-07B0-BA5F-D4DE-130AD1956680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88" y="2598301"/>
              <a:ext cx="50939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9E1C8C4-25F3-04CB-6E33-2B707228F6FA}"/>
                </a:ext>
              </a:extLst>
            </p:cNvPr>
            <p:cNvSpPr txBox="1"/>
            <p:nvPr/>
          </p:nvSpPr>
          <p:spPr>
            <a:xfrm>
              <a:off x="4889805" y="1502151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Unidades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56790D6-A024-CECB-1184-91866FD12BAB}"/>
                </a:ext>
              </a:extLst>
            </p:cNvPr>
            <p:cNvSpPr txBox="1"/>
            <p:nvPr/>
          </p:nvSpPr>
          <p:spPr>
            <a:xfrm>
              <a:off x="6074897" y="1507138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91673B7-D67D-8400-B7DE-15B897230BCA}"/>
                </a:ext>
              </a:extLst>
            </p:cNvPr>
            <p:cNvSpPr txBox="1"/>
            <p:nvPr/>
          </p:nvSpPr>
          <p:spPr>
            <a:xfrm>
              <a:off x="7361309" y="1512812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%MB.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5C0EC59-8E72-92C6-67DF-8B51DED94FA2}"/>
                </a:ext>
              </a:extLst>
            </p:cNvPr>
            <p:cNvSpPr txBox="1"/>
            <p:nvPr/>
          </p:nvSpPr>
          <p:spPr>
            <a:xfrm>
              <a:off x="8418930" y="1444843"/>
              <a:ext cx="1057621" cy="24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A4CBB774-4628-9C88-9982-B2A97B214798}"/>
                </a:ext>
              </a:extLst>
            </p:cNvPr>
            <p:cNvSpPr txBox="1"/>
            <p:nvPr/>
          </p:nvSpPr>
          <p:spPr>
            <a:xfrm>
              <a:off x="5003436" y="2005777"/>
              <a:ext cx="640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230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C753697B-87E4-936F-9AF8-D1127AE72185}"/>
                </a:ext>
              </a:extLst>
            </p:cNvPr>
            <p:cNvSpPr txBox="1"/>
            <p:nvPr/>
          </p:nvSpPr>
          <p:spPr>
            <a:xfrm>
              <a:off x="5932126" y="2005692"/>
              <a:ext cx="1429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7.415.680 € 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9AE7C5E-FA65-55C0-74BD-BE43E5BC75AD}"/>
                </a:ext>
              </a:extLst>
            </p:cNvPr>
            <p:cNvSpPr txBox="1"/>
            <p:nvPr/>
          </p:nvSpPr>
          <p:spPr>
            <a:xfrm>
              <a:off x="7607984" y="2038521"/>
              <a:ext cx="845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5,94 %</a:t>
              </a: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66C5A35-113F-125F-31C2-CFB207621AC0}"/>
              </a:ext>
            </a:extLst>
          </p:cNvPr>
          <p:cNvSpPr txBox="1"/>
          <p:nvPr/>
        </p:nvSpPr>
        <p:spPr>
          <a:xfrm>
            <a:off x="6287221" y="6578128"/>
            <a:ext cx="138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441.388 € 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598F182-9641-CB0E-68C7-9D2105528C31}"/>
              </a:ext>
            </a:extLst>
          </p:cNvPr>
          <p:cNvGrpSpPr/>
          <p:nvPr/>
        </p:nvGrpSpPr>
        <p:grpSpPr>
          <a:xfrm>
            <a:off x="3334811" y="3354433"/>
            <a:ext cx="2704711" cy="1309064"/>
            <a:chOff x="5187735" y="2419072"/>
            <a:chExt cx="2660048" cy="1207162"/>
          </a:xfrm>
        </p:grpSpPr>
        <p:graphicFrame>
          <p:nvGraphicFramePr>
            <p:cNvPr id="67" name="Gráfico 66">
              <a:extLst>
                <a:ext uri="{FF2B5EF4-FFF2-40B4-BE49-F238E27FC236}">
                  <a16:creationId xmlns:a16="http://schemas.microsoft.com/office/drawing/2014/main" id="{8FBEC82B-D3C2-25FB-6990-EC38729906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B6184EED-3954-C39C-3ECD-A50C50B206B1}"/>
                </a:ext>
              </a:extLst>
            </p:cNvPr>
            <p:cNvSpPr txBox="1"/>
            <p:nvPr/>
          </p:nvSpPr>
          <p:spPr>
            <a:xfrm>
              <a:off x="5939214" y="2612268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1,6K € Budget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C8559F69-6791-7B78-42DF-BECD6E871D47}"/>
                </a:ext>
              </a:extLst>
            </p:cNvPr>
            <p:cNvSpPr txBox="1"/>
            <p:nvPr/>
          </p:nvSpPr>
          <p:spPr>
            <a:xfrm>
              <a:off x="5187735" y="2573650"/>
              <a:ext cx="581990" cy="48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Fact.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A6D0AF49-181D-CF63-01DC-7234FCDFDCDB}"/>
                </a:ext>
              </a:extLst>
            </p:cNvPr>
            <p:cNvSpPr txBox="1"/>
            <p:nvPr/>
          </p:nvSpPr>
          <p:spPr>
            <a:xfrm>
              <a:off x="5195089" y="2876915"/>
              <a:ext cx="1250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MB.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268BA4F-9347-E8A6-0644-72491A9F3582}"/>
                </a:ext>
              </a:extLst>
            </p:cNvPr>
            <p:cNvSpPr txBox="1"/>
            <p:nvPr/>
          </p:nvSpPr>
          <p:spPr>
            <a:xfrm>
              <a:off x="5971136" y="2915145"/>
              <a:ext cx="1876647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52K€ Budget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C145471C-281E-2EAA-24A9-547727FF0E17}"/>
                </a:ext>
              </a:extLst>
            </p:cNvPr>
            <p:cNvSpPr txBox="1"/>
            <p:nvPr/>
          </p:nvSpPr>
          <p:spPr>
            <a:xfrm>
              <a:off x="5199953" y="3165487"/>
              <a:ext cx="2254814" cy="25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12,70% 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F4CFA3E-F4F5-D97D-E93D-189082331E63}"/>
              </a:ext>
            </a:extLst>
          </p:cNvPr>
          <p:cNvGrpSpPr/>
          <p:nvPr/>
        </p:nvGrpSpPr>
        <p:grpSpPr>
          <a:xfrm>
            <a:off x="3413354" y="7567321"/>
            <a:ext cx="2447582" cy="1207162"/>
            <a:chOff x="5202065" y="2419072"/>
            <a:chExt cx="2447582" cy="1207162"/>
          </a:xfrm>
        </p:grpSpPr>
        <p:graphicFrame>
          <p:nvGraphicFramePr>
            <p:cNvPr id="57" name="Gráfico 56">
              <a:extLst>
                <a:ext uri="{FF2B5EF4-FFF2-40B4-BE49-F238E27FC236}">
                  <a16:creationId xmlns:a16="http://schemas.microsoft.com/office/drawing/2014/main" id="{5DF764BB-B166-4687-DDFC-683571458FF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2065" y="2419072"/>
            <a:ext cx="2410439" cy="1207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89CEEAC2-6AA8-6F52-BDEE-019591ACA3E9}"/>
                </a:ext>
              </a:extLst>
            </p:cNvPr>
            <p:cNvSpPr txBox="1"/>
            <p:nvPr/>
          </p:nvSpPr>
          <p:spPr>
            <a:xfrm>
              <a:off x="5394833" y="2568183"/>
              <a:ext cx="2254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Montserrat" panose="00000500000000000000" pitchFamily="2" charset="0"/>
                </a:rPr>
                <a:t>%MB Budget    2,64 % 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B4F32BB-1554-E9E3-289A-EA2C2661071F}"/>
              </a:ext>
            </a:extLst>
          </p:cNvPr>
          <p:cNvSpPr txBox="1"/>
          <p:nvPr/>
        </p:nvSpPr>
        <p:spPr>
          <a:xfrm>
            <a:off x="7246929" y="7377042"/>
            <a:ext cx="475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BE2DFCE-A4C8-C033-4008-753A96D3F9A4}"/>
              </a:ext>
            </a:extLst>
          </p:cNvPr>
          <p:cNvSpPr txBox="1"/>
          <p:nvPr/>
        </p:nvSpPr>
        <p:spPr>
          <a:xfrm>
            <a:off x="3884506" y="6854873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 2,5M € PY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28ABFA-8F20-FF8C-3BDA-223E9F4E0E9E}"/>
              </a:ext>
            </a:extLst>
          </p:cNvPr>
          <p:cNvSpPr txBox="1"/>
          <p:nvPr/>
        </p:nvSpPr>
        <p:spPr>
          <a:xfrm>
            <a:off x="3568002" y="2503315"/>
            <a:ext cx="135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112 K€ PY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FFDE5C7-655E-07D6-70DD-9E6A302A0639}"/>
              </a:ext>
            </a:extLst>
          </p:cNvPr>
          <p:cNvSpPr txBox="1"/>
          <p:nvPr/>
        </p:nvSpPr>
        <p:spPr>
          <a:xfrm>
            <a:off x="3644346" y="8398466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MB.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7B7513E-D15E-371F-8E15-B4190CAA6932}"/>
              </a:ext>
            </a:extLst>
          </p:cNvPr>
          <p:cNvSpPr txBox="1"/>
          <p:nvPr/>
        </p:nvSpPr>
        <p:spPr>
          <a:xfrm>
            <a:off x="4162161" y="8406685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50 K Budget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C27C89-3164-3E8A-5259-1734859ACF93}"/>
              </a:ext>
            </a:extLst>
          </p:cNvPr>
          <p:cNvSpPr txBox="1"/>
          <p:nvPr/>
        </p:nvSpPr>
        <p:spPr>
          <a:xfrm>
            <a:off x="3624610" y="8102429"/>
            <a:ext cx="1271745" cy="33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Fact.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0573C9-7E42-AE50-876D-D209B015F4B6}"/>
              </a:ext>
            </a:extLst>
          </p:cNvPr>
          <p:cNvSpPr txBox="1"/>
          <p:nvPr/>
        </p:nvSpPr>
        <p:spPr>
          <a:xfrm>
            <a:off x="4193005" y="8129686"/>
            <a:ext cx="1908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Montserrat" panose="00000500000000000000" pitchFamily="2" charset="0"/>
              </a:rPr>
              <a:t>3 M € Budget</a:t>
            </a:r>
          </a:p>
        </p:txBody>
      </p:sp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10271536-7AEF-7A44-792B-11949C9DDF60}"/>
              </a:ext>
            </a:extLst>
          </p:cNvPr>
          <p:cNvSpPr/>
          <p:nvPr/>
        </p:nvSpPr>
        <p:spPr>
          <a:xfrm>
            <a:off x="3413354" y="257719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377DD772-0CEB-22B5-6610-92D463228407}"/>
              </a:ext>
            </a:extLst>
          </p:cNvPr>
          <p:cNvSpPr/>
          <p:nvPr/>
        </p:nvSpPr>
        <p:spPr>
          <a:xfrm>
            <a:off x="3915082" y="396014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sp>
        <p:nvSpPr>
          <p:cNvPr id="38" name="Triángulo isósceles 37">
            <a:extLst>
              <a:ext uri="{FF2B5EF4-FFF2-40B4-BE49-F238E27FC236}">
                <a16:creationId xmlns:a16="http://schemas.microsoft.com/office/drawing/2014/main" id="{A5C9E538-BE23-56FA-3650-CEF31F6ADCD8}"/>
              </a:ext>
            </a:extLst>
          </p:cNvPr>
          <p:cNvSpPr/>
          <p:nvPr/>
        </p:nvSpPr>
        <p:spPr>
          <a:xfrm>
            <a:off x="3897931" y="3626019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59" name="Gráfico 58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46737" y="3625535"/>
          <a:ext cx="5353176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2" name="Triángulo isósceles 61">
            <a:extLst>
              <a:ext uri="{FF2B5EF4-FFF2-40B4-BE49-F238E27FC236}">
                <a16:creationId xmlns:a16="http://schemas.microsoft.com/office/drawing/2014/main" id="{0B91EA14-D525-D652-F400-17133665E674}"/>
              </a:ext>
            </a:extLst>
          </p:cNvPr>
          <p:cNvSpPr/>
          <p:nvPr/>
        </p:nvSpPr>
        <p:spPr>
          <a:xfrm>
            <a:off x="3669741" y="6906254"/>
            <a:ext cx="248858" cy="13925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rgbClr val="00B050"/>
              </a:solidFill>
            </a:endParaRPr>
          </a:p>
        </p:txBody>
      </p:sp>
      <p:graphicFrame>
        <p:nvGraphicFramePr>
          <p:cNvPr id="68" name="Gráfico 67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6669556" y="7723818"/>
          <a:ext cx="5612915" cy="13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5" name="Imagen 74">
            <a:extLst>
              <a:ext uri="{FF2B5EF4-FFF2-40B4-BE49-F238E27FC236}">
                <a16:creationId xmlns:a16="http://schemas.microsoft.com/office/drawing/2014/main" id="{2701926E-7F3F-9903-00E0-B601ADE06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1889" y="5678261"/>
            <a:ext cx="4371211" cy="134733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17257B9-8FB0-159A-5F85-D1A2F43B7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819" y="1846606"/>
            <a:ext cx="4810161" cy="11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BC53150-04DA-E272-1084-3F81F51D5CE9}"/>
              </a:ext>
            </a:extLst>
          </p:cNvPr>
          <p:cNvSpPr/>
          <p:nvPr/>
        </p:nvSpPr>
        <p:spPr>
          <a:xfrm>
            <a:off x="-9812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E77322-0B04-68B8-0899-6061E8646312}"/>
              </a:ext>
            </a:extLst>
          </p:cNvPr>
          <p:cNvSpPr txBox="1"/>
          <p:nvPr/>
        </p:nvSpPr>
        <p:spPr>
          <a:xfrm>
            <a:off x="107082" y="978918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VENTAS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4.ALQUILER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24FEA8F-4F01-9AF6-C1D3-11F7C7D8053A}"/>
              </a:ext>
            </a:extLst>
          </p:cNvPr>
          <p:cNvGrpSpPr/>
          <p:nvPr/>
        </p:nvGrpSpPr>
        <p:grpSpPr>
          <a:xfrm>
            <a:off x="1305340" y="3600857"/>
            <a:ext cx="888089" cy="1273732"/>
            <a:chOff x="1366988" y="1316735"/>
            <a:chExt cx="888089" cy="1273732"/>
          </a:xfrm>
        </p:grpSpPr>
        <p:pic>
          <p:nvPicPr>
            <p:cNvPr id="6" name="Gráfico 5" descr="Clave con relleno sólido">
              <a:extLst>
                <a:ext uri="{FF2B5EF4-FFF2-40B4-BE49-F238E27FC236}">
                  <a16:creationId xmlns:a16="http://schemas.microsoft.com/office/drawing/2014/main" id="{39911E41-DA6D-48BB-CAAE-99751A28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610" y="1316735"/>
              <a:ext cx="677577" cy="677577"/>
            </a:xfrm>
            <a:prstGeom prst="rect">
              <a:avLst/>
            </a:prstGeom>
          </p:spPr>
        </p:pic>
        <p:pic>
          <p:nvPicPr>
            <p:cNvPr id="8" name="Imagen 7" descr="Icono&#10;&#10;Descripción generada automáticamente">
              <a:extLst>
                <a:ext uri="{FF2B5EF4-FFF2-40B4-BE49-F238E27FC236}">
                  <a16:creationId xmlns:a16="http://schemas.microsoft.com/office/drawing/2014/main" id="{D04316CE-62F8-A9AF-B4D2-C5A31E01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988" y="1759469"/>
              <a:ext cx="888089" cy="830998"/>
            </a:xfrm>
            <a:prstGeom prst="rect">
              <a:avLst/>
            </a:prstGeom>
          </p:spPr>
        </p:pic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9DF557C-1625-9B96-1BE8-92D61F0BFF9A}"/>
              </a:ext>
            </a:extLst>
          </p:cNvPr>
          <p:cNvSpPr txBox="1"/>
          <p:nvPr/>
        </p:nvSpPr>
        <p:spPr>
          <a:xfrm>
            <a:off x="4161258" y="761344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1ED549-1006-49C5-330C-9DA40FF25A7A}"/>
              </a:ext>
            </a:extLst>
          </p:cNvPr>
          <p:cNvSpPr txBox="1"/>
          <p:nvPr/>
        </p:nvSpPr>
        <p:spPr>
          <a:xfrm>
            <a:off x="3720187" y="6110407"/>
            <a:ext cx="390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DETALLE COSTES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CC96572-883F-101D-D36D-C102C0D5C36F}"/>
              </a:ext>
            </a:extLst>
          </p:cNvPr>
          <p:cNvGrpSpPr/>
          <p:nvPr/>
        </p:nvGrpSpPr>
        <p:grpSpPr>
          <a:xfrm>
            <a:off x="2474406" y="6374272"/>
            <a:ext cx="8096057" cy="1151093"/>
            <a:chOff x="3213472" y="5316107"/>
            <a:chExt cx="6265365" cy="1302254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6E62985-A227-959D-2C9F-AF59090FE5FE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38" y="5471759"/>
              <a:ext cx="10322" cy="114660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7BD368B-4E0D-9EF5-407E-D554D3D07468}"/>
                </a:ext>
              </a:extLst>
            </p:cNvPr>
            <p:cNvGrpSpPr/>
            <p:nvPr/>
          </p:nvGrpSpPr>
          <p:grpSpPr>
            <a:xfrm>
              <a:off x="3213472" y="5316107"/>
              <a:ext cx="6265365" cy="1270533"/>
              <a:chOff x="3213472" y="5313889"/>
              <a:chExt cx="6265365" cy="1270533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2196CE91-DA71-D10D-875E-C75C97ECB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2239" y="5421226"/>
                <a:ext cx="10322" cy="1146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C6B32D1F-CE3B-199B-20BE-AAD0A781C5EB}"/>
                  </a:ext>
                </a:extLst>
              </p:cNvPr>
              <p:cNvGrpSpPr/>
              <p:nvPr/>
            </p:nvGrpSpPr>
            <p:grpSpPr>
              <a:xfrm>
                <a:off x="3213472" y="5313889"/>
                <a:ext cx="6265365" cy="1270533"/>
                <a:chOff x="3173912" y="5374817"/>
                <a:chExt cx="6265365" cy="1270533"/>
              </a:xfrm>
            </p:grpSpPr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CDABEA22-B654-F3D1-76F9-97CFBD3211BF}"/>
                    </a:ext>
                  </a:extLst>
                </p:cNvPr>
                <p:cNvSpPr txBox="1"/>
                <p:nvPr/>
              </p:nvSpPr>
              <p:spPr>
                <a:xfrm>
                  <a:off x="7417398" y="5405225"/>
                  <a:ext cx="1103002" cy="330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300" dirty="0">
                      <a:latin typeface="Montserrat" panose="00000500000000000000" pitchFamily="2" charset="0"/>
                    </a:rPr>
                    <a:t>SEGUROS</a:t>
                  </a:r>
                </a:p>
              </p:txBody>
            </p:sp>
            <p:grpSp>
              <p:nvGrpSpPr>
                <p:cNvPr id="24" name="Grupo 23">
                  <a:extLst>
                    <a:ext uri="{FF2B5EF4-FFF2-40B4-BE49-F238E27FC236}">
                      <a16:creationId xmlns:a16="http://schemas.microsoft.com/office/drawing/2014/main" id="{6B100D41-05E5-5E33-2122-2693D92A2DBA}"/>
                    </a:ext>
                  </a:extLst>
                </p:cNvPr>
                <p:cNvGrpSpPr/>
                <p:nvPr/>
              </p:nvGrpSpPr>
              <p:grpSpPr>
                <a:xfrm>
                  <a:off x="3173912" y="5374817"/>
                  <a:ext cx="6265365" cy="1270533"/>
                  <a:chOff x="3157665" y="5336422"/>
                  <a:chExt cx="6265365" cy="1270533"/>
                </a:xfrm>
              </p:grpSpPr>
              <p:grpSp>
                <p:nvGrpSpPr>
                  <p:cNvPr id="10" name="Grupo 9">
                    <a:extLst>
                      <a:ext uri="{FF2B5EF4-FFF2-40B4-BE49-F238E27FC236}">
                        <a16:creationId xmlns:a16="http://schemas.microsoft.com/office/drawing/2014/main" id="{65871B78-C97D-C3C1-E984-004A4314BE3A}"/>
                      </a:ext>
                    </a:extLst>
                  </p:cNvPr>
                  <p:cNvGrpSpPr/>
                  <p:nvPr/>
                </p:nvGrpSpPr>
                <p:grpSpPr>
                  <a:xfrm>
                    <a:off x="3157665" y="5336422"/>
                    <a:ext cx="6265365" cy="1270533"/>
                    <a:chOff x="5542875" y="1513999"/>
                    <a:chExt cx="6265365" cy="1270533"/>
                  </a:xfrm>
                </p:grpSpPr>
                <p:cxnSp>
                  <p:nvCxnSpPr>
                    <p:cNvPr id="12" name="Conector recto 11">
                      <a:extLst>
                        <a:ext uri="{FF2B5EF4-FFF2-40B4-BE49-F238E27FC236}">
                          <a16:creationId xmlns:a16="http://schemas.microsoft.com/office/drawing/2014/main" id="{0B833C32-844F-209F-A9C9-D79843294E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04574" y="162133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Conector recto 12">
                      <a:extLst>
                        <a:ext uri="{FF2B5EF4-FFF2-40B4-BE49-F238E27FC236}">
                          <a16:creationId xmlns:a16="http://schemas.microsoft.com/office/drawing/2014/main" id="{66972B36-3A1F-7EC2-1710-BD3F13844C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729156" y="1589496"/>
                      <a:ext cx="0" cy="1163196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14">
                      <a:extLst>
                        <a:ext uri="{FF2B5EF4-FFF2-40B4-BE49-F238E27FC236}">
                          <a16:creationId xmlns:a16="http://schemas.microsoft.com/office/drawing/2014/main" id="{7DB8D13F-6A04-AE2A-3DFA-F8356B717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1830522"/>
                      <a:ext cx="6265365" cy="19718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Conector recto 15">
                      <a:extLst>
                        <a:ext uri="{FF2B5EF4-FFF2-40B4-BE49-F238E27FC236}">
                          <a16:creationId xmlns:a16="http://schemas.microsoft.com/office/drawing/2014/main" id="{622972C3-AC46-39FA-DC68-F3AD1C24AE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42875" y="2598301"/>
                      <a:ext cx="6265365" cy="0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CuadroTexto 16">
                      <a:extLst>
                        <a:ext uri="{FF2B5EF4-FFF2-40B4-BE49-F238E27FC236}">
                          <a16:creationId xmlns:a16="http://schemas.microsoft.com/office/drawing/2014/main" id="{7F05F619-45AF-1A1A-8508-A786F302EA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69332" y="1513999"/>
                      <a:ext cx="1579097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dirty="0">
                          <a:latin typeface="Montserrat" panose="00000500000000000000" pitchFamily="2" charset="0"/>
                        </a:rPr>
                        <a:t>PRE-ENTREGA</a:t>
                      </a:r>
                    </a:p>
                  </p:txBody>
                </p:sp>
                <p:sp>
                  <p:nvSpPr>
                    <p:cNvPr id="19" name="CuadroTexto 18">
                      <a:extLst>
                        <a:ext uri="{FF2B5EF4-FFF2-40B4-BE49-F238E27FC236}">
                          <a16:creationId xmlns:a16="http://schemas.microsoft.com/office/drawing/2014/main" id="{6096AC79-995F-694C-27B1-62FACB1775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2147" y="1519455"/>
                      <a:ext cx="118174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AMORT</a:t>
                      </a:r>
                    </a:p>
                  </p:txBody>
                </p:sp>
                <p:sp>
                  <p:nvSpPr>
                    <p:cNvPr id="20" name="CuadroTexto 19">
                      <a:extLst>
                        <a:ext uri="{FF2B5EF4-FFF2-40B4-BE49-F238E27FC236}">
                          <a16:creationId xmlns:a16="http://schemas.microsoft.com/office/drawing/2014/main" id="{B9B08B02-00D2-3E80-4E3B-63A12BC70F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9860" y="1513999"/>
                      <a:ext cx="1103002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300" dirty="0">
                          <a:latin typeface="Montserrat" panose="00000500000000000000" pitchFamily="2" charset="0"/>
                        </a:rPr>
                        <a:t>GTOS FROS</a:t>
                      </a:r>
                    </a:p>
                  </p:txBody>
                </p:sp>
                <p:sp>
                  <p:nvSpPr>
                    <p:cNvPr id="21" name="CuadroTexto 20">
                      <a:extLst>
                        <a:ext uri="{FF2B5EF4-FFF2-40B4-BE49-F238E27FC236}">
                          <a16:creationId xmlns:a16="http://schemas.microsoft.com/office/drawing/2014/main" id="{0FFDD95D-9E67-B01B-0E86-D7953D323E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2652" y="2088870"/>
                      <a:ext cx="689393" cy="330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13.801€</a:t>
                      </a:r>
                    </a:p>
                  </p:txBody>
                </p:sp>
                <p:sp>
                  <p:nvSpPr>
                    <p:cNvPr id="23" name="CuadroTexto 22">
                      <a:extLst>
                        <a:ext uri="{FF2B5EF4-FFF2-40B4-BE49-F238E27FC236}">
                          <a16:creationId xmlns:a16="http://schemas.microsoft.com/office/drawing/2014/main" id="{51AA901A-015E-1372-68EB-0DC2717D88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4394" y="2061756"/>
                      <a:ext cx="1172120" cy="330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300" b="1" dirty="0">
                          <a:latin typeface="Montserrat" panose="00000500000000000000" pitchFamily="2" charset="0"/>
                        </a:rPr>
                        <a:t>683.524€ *</a:t>
                      </a:r>
                    </a:p>
                  </p:txBody>
                </p:sp>
              </p:grpSp>
              <p:sp>
                <p:nvSpPr>
                  <p:cNvPr id="47" name="CuadroTexto 46">
                    <a:extLst>
                      <a:ext uri="{FF2B5EF4-FFF2-40B4-BE49-F238E27FC236}">
                        <a16:creationId xmlns:a16="http://schemas.microsoft.com/office/drawing/2014/main" id="{AEE6FB67-507E-CCD9-BFA8-E019C8DB0F94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378" y="5931287"/>
                    <a:ext cx="494026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810€</a:t>
                    </a:r>
                  </a:p>
                </p:txBody>
              </p:sp>
              <p:sp>
                <p:nvSpPr>
                  <p:cNvPr id="48" name="CuadroTexto 47">
                    <a:extLst>
                      <a:ext uri="{FF2B5EF4-FFF2-40B4-BE49-F238E27FC236}">
                        <a16:creationId xmlns:a16="http://schemas.microsoft.com/office/drawing/2014/main" id="{46EC02A6-523E-AD22-1EF3-F20A9220281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187" y="5884178"/>
                    <a:ext cx="794688" cy="330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300" b="1" dirty="0">
                        <a:latin typeface="Montserrat" panose="00000500000000000000" pitchFamily="2" charset="0"/>
                      </a:rPr>
                      <a:t>132.174€</a:t>
                    </a:r>
                  </a:p>
                </p:txBody>
              </p:sp>
            </p:grpSp>
          </p:grpSp>
        </p:grpSp>
      </p:grp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826B0A51-53CB-D54A-9D6C-ECC2C8C395C1}"/>
              </a:ext>
            </a:extLst>
          </p:cNvPr>
          <p:cNvCxnSpPr>
            <a:cxnSpLocks/>
          </p:cNvCxnSpPr>
          <p:nvPr/>
        </p:nvCxnSpPr>
        <p:spPr>
          <a:xfrm>
            <a:off x="7967613" y="2087680"/>
            <a:ext cx="10322" cy="1146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AE3EF11-FFEB-5962-C989-6D7F40C3AB32}"/>
              </a:ext>
            </a:extLst>
          </p:cNvPr>
          <p:cNvGrpSpPr/>
          <p:nvPr/>
        </p:nvGrpSpPr>
        <p:grpSpPr>
          <a:xfrm>
            <a:off x="3052139" y="2009769"/>
            <a:ext cx="6333908" cy="1293371"/>
            <a:chOff x="3055517" y="2990234"/>
            <a:chExt cx="6333908" cy="129337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76150C2-B5F6-FD6E-5624-0ED6408ED368}"/>
                </a:ext>
              </a:extLst>
            </p:cNvPr>
            <p:cNvGrpSpPr/>
            <p:nvPr/>
          </p:nvGrpSpPr>
          <p:grpSpPr>
            <a:xfrm>
              <a:off x="3055517" y="2990234"/>
              <a:ext cx="6333908" cy="1293371"/>
              <a:chOff x="3564285" y="1827781"/>
              <a:chExt cx="6333908" cy="1293371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7071F85B-2E24-0D41-796A-7E8FFE8FEE7A}"/>
                  </a:ext>
                </a:extLst>
              </p:cNvPr>
              <p:cNvGrpSpPr/>
              <p:nvPr/>
            </p:nvGrpSpPr>
            <p:grpSpPr>
              <a:xfrm>
                <a:off x="3564285" y="1827781"/>
                <a:ext cx="6184580" cy="1293371"/>
                <a:chOff x="4774189" y="1498597"/>
                <a:chExt cx="6184580" cy="1293371"/>
              </a:xfrm>
            </p:grpSpPr>
            <p:cxnSp>
              <p:nvCxnSpPr>
                <p:cNvPr id="9" name="Conector recto 8">
                  <a:extLst>
                    <a:ext uri="{FF2B5EF4-FFF2-40B4-BE49-F238E27FC236}">
                      <a16:creationId xmlns:a16="http://schemas.microsoft.com/office/drawing/2014/main" id="{31D1E8CF-F857-ECFC-56D2-9910844E3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7195" y="1628772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10">
                  <a:extLst>
                    <a:ext uri="{FF2B5EF4-FFF2-40B4-BE49-F238E27FC236}">
                      <a16:creationId xmlns:a16="http://schemas.microsoft.com/office/drawing/2014/main" id="{E7DC7614-2768-49C6-16B0-F7F7E69A4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1761" y="1612687"/>
                  <a:ext cx="0" cy="116319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>
                  <a:extLst>
                    <a:ext uri="{FF2B5EF4-FFF2-40B4-BE49-F238E27FC236}">
                      <a16:creationId xmlns:a16="http://schemas.microsoft.com/office/drawing/2014/main" id="{0F9898BC-71EA-9D13-85D5-3654C224F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3656" y="1645366"/>
                  <a:ext cx="10322" cy="1146602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C52B3C73-ABFA-FF23-BD42-245F95C8E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1805712"/>
                  <a:ext cx="604981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>
                  <a:extLst>
                    <a:ext uri="{FF2B5EF4-FFF2-40B4-BE49-F238E27FC236}">
                      <a16:creationId xmlns:a16="http://schemas.microsoft.com/office/drawing/2014/main" id="{0AAEFC15-E46C-DCBA-E066-24B4C8FB1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189" y="2598301"/>
                  <a:ext cx="618458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1BCCD50-04BB-0DFB-4F79-E2CED4549448}"/>
                    </a:ext>
                  </a:extLst>
                </p:cNvPr>
                <p:cNvSpPr txBox="1"/>
                <p:nvPr/>
              </p:nvSpPr>
              <p:spPr>
                <a:xfrm>
                  <a:off x="4889805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Unidades</a:t>
                  </a:r>
                </a:p>
              </p:txBody>
            </p:sp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93713BAC-CB05-B9A6-15BB-AE9BF957F1B8}"/>
                    </a:ext>
                  </a:extLst>
                </p:cNvPr>
                <p:cNvSpPr txBox="1"/>
                <p:nvPr/>
              </p:nvSpPr>
              <p:spPr>
                <a:xfrm>
                  <a:off x="6074897" y="1507138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dirty="0">
                      <a:latin typeface="Montserrat" panose="00000500000000000000" pitchFamily="2" charset="0"/>
                    </a:rPr>
                    <a:t>Facturac.</a:t>
                  </a:r>
                </a:p>
              </p:txBody>
            </p: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4FC97717-3174-4004-F4BD-5D81BCF40CB1}"/>
                    </a:ext>
                  </a:extLst>
                </p:cNvPr>
                <p:cNvSpPr txBox="1"/>
                <p:nvPr/>
              </p:nvSpPr>
              <p:spPr>
                <a:xfrm>
                  <a:off x="8578153" y="1502151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%MB.</a:t>
                  </a:r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9E37406-1271-7D9E-2D57-7EF176B2E394}"/>
                    </a:ext>
                  </a:extLst>
                </p:cNvPr>
                <p:cNvSpPr txBox="1"/>
                <p:nvPr/>
              </p:nvSpPr>
              <p:spPr>
                <a:xfrm>
                  <a:off x="9743526" y="1498597"/>
                  <a:ext cx="1057621" cy="240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latin typeface="Montserrat" panose="00000500000000000000" pitchFamily="2" charset="0"/>
                    </a:rPr>
                    <a:t>MB.</a:t>
                  </a: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680CA4E1-C07B-F89B-9C65-DED9F13BBFEE}"/>
                    </a:ext>
                  </a:extLst>
                </p:cNvPr>
                <p:cNvSpPr txBox="1"/>
                <p:nvPr/>
              </p:nvSpPr>
              <p:spPr>
                <a:xfrm>
                  <a:off x="5076501" y="2055884"/>
                  <a:ext cx="6406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600" b="1" dirty="0">
                      <a:latin typeface="Montserrat" panose="00000500000000000000" pitchFamily="2" charset="0"/>
                    </a:rPr>
                    <a:t>97</a:t>
                  </a: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AFF059EB-3C7E-176E-AED1-A4813D75DBFC}"/>
                    </a:ext>
                  </a:extLst>
                </p:cNvPr>
                <p:cNvSpPr txBox="1"/>
                <p:nvPr/>
              </p:nvSpPr>
              <p:spPr>
                <a:xfrm>
                  <a:off x="6074563" y="2028596"/>
                  <a:ext cx="125074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1.008.387€ </a:t>
                  </a: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7FBCF703-04FD-406D-9528-99A3BC8A28C2}"/>
                    </a:ext>
                  </a:extLst>
                </p:cNvPr>
                <p:cNvSpPr txBox="1"/>
                <p:nvPr/>
              </p:nvSpPr>
              <p:spPr>
                <a:xfrm>
                  <a:off x="8769391" y="2027352"/>
                  <a:ext cx="920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400" b="1" dirty="0">
                      <a:latin typeface="Montserrat" panose="00000500000000000000" pitchFamily="2" charset="0"/>
                    </a:rPr>
                    <a:t>8,64%</a:t>
                  </a:r>
                </a:p>
              </p:txBody>
            </p:sp>
          </p:grp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CACDA87-D7F5-AB0E-C1E2-C0CEE8E2D802}"/>
                  </a:ext>
                </a:extLst>
              </p:cNvPr>
              <p:cNvSpPr txBox="1"/>
              <p:nvPr/>
            </p:nvSpPr>
            <p:spPr>
              <a:xfrm>
                <a:off x="8647448" y="2351089"/>
                <a:ext cx="125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>
                    <a:latin typeface="Montserrat" panose="00000500000000000000" pitchFamily="2" charset="0"/>
                  </a:rPr>
                  <a:t>87.155 €</a:t>
                </a:r>
              </a:p>
            </p:txBody>
          </p: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4CF94CAE-40F0-4404-094A-044E8FAF878F}"/>
                </a:ext>
              </a:extLst>
            </p:cNvPr>
            <p:cNvSpPr txBox="1"/>
            <p:nvPr/>
          </p:nvSpPr>
          <p:spPr>
            <a:xfrm>
              <a:off x="5631895" y="3520233"/>
              <a:ext cx="1302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921.232€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208E279B-6608-7E14-4AB2-420EC4A0C8D3}"/>
                </a:ext>
              </a:extLst>
            </p:cNvPr>
            <p:cNvSpPr txBox="1"/>
            <p:nvPr/>
          </p:nvSpPr>
          <p:spPr>
            <a:xfrm>
              <a:off x="5793156" y="303018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</p:grp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06D353FE-2AF4-D5F8-4F59-95C9B36F51D3}"/>
              </a:ext>
            </a:extLst>
          </p:cNvPr>
          <p:cNvCxnSpPr>
            <a:cxnSpLocks/>
          </p:cNvCxnSpPr>
          <p:nvPr/>
        </p:nvCxnSpPr>
        <p:spPr>
          <a:xfrm>
            <a:off x="6581059" y="649138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C3EE4C92-3172-1BFB-664D-E691650A1DC4}"/>
              </a:ext>
            </a:extLst>
          </p:cNvPr>
          <p:cNvCxnSpPr>
            <a:cxnSpLocks/>
          </p:cNvCxnSpPr>
          <p:nvPr/>
        </p:nvCxnSpPr>
        <p:spPr>
          <a:xfrm>
            <a:off x="5433379" y="6502804"/>
            <a:ext cx="0" cy="98141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5796999-1313-68E7-5DF6-7F5675A4F1FD}"/>
              </a:ext>
            </a:extLst>
          </p:cNvPr>
          <p:cNvSpPr txBox="1"/>
          <p:nvPr/>
        </p:nvSpPr>
        <p:spPr>
          <a:xfrm>
            <a:off x="5144119" y="6368732"/>
            <a:ext cx="15270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PORTES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DF3B94F-89CB-EA3E-6796-E1E449BF7ABC}"/>
              </a:ext>
            </a:extLst>
          </p:cNvPr>
          <p:cNvSpPr txBox="1"/>
          <p:nvPr/>
        </p:nvSpPr>
        <p:spPr>
          <a:xfrm>
            <a:off x="5549815" y="6846283"/>
            <a:ext cx="11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Montserrat" panose="00000500000000000000" pitchFamily="2" charset="0"/>
              </a:rPr>
              <a:t>18.850€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D7E0CC9-7D3F-B6BF-095A-082C459DBFC4}"/>
              </a:ext>
            </a:extLst>
          </p:cNvPr>
          <p:cNvCxnSpPr>
            <a:cxnSpLocks/>
          </p:cNvCxnSpPr>
          <p:nvPr/>
        </p:nvCxnSpPr>
        <p:spPr>
          <a:xfrm>
            <a:off x="10536295" y="6539526"/>
            <a:ext cx="13338" cy="101350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5ADFA77-8781-34EF-0B45-94BB0B6CFFDF}"/>
              </a:ext>
            </a:extLst>
          </p:cNvPr>
          <p:cNvSpPr txBox="1"/>
          <p:nvPr/>
        </p:nvSpPr>
        <p:spPr>
          <a:xfrm>
            <a:off x="9516074" y="6876576"/>
            <a:ext cx="1026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b="1" dirty="0">
                <a:latin typeface="Montserrat" panose="00000500000000000000" pitchFamily="2" charset="0"/>
              </a:rPr>
              <a:t>72,.070€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ED8E420-674A-AD72-63E8-13291C25707A}"/>
              </a:ext>
            </a:extLst>
          </p:cNvPr>
          <p:cNvSpPr txBox="1"/>
          <p:nvPr/>
        </p:nvSpPr>
        <p:spPr>
          <a:xfrm>
            <a:off x="9224758" y="6408143"/>
            <a:ext cx="1425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Montserrat" panose="00000500000000000000" pitchFamily="2" charset="0"/>
              </a:rPr>
              <a:t>MANTEN.</a:t>
            </a:r>
          </a:p>
        </p:txBody>
      </p:sp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585049" y="7823598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5" name="Gráfico 54">
            <a:extLst>
              <a:ext uri="{FF2B5EF4-FFF2-40B4-BE49-F238E27FC236}">
                <a16:creationId xmlns:a16="http://schemas.microsoft.com/office/drawing/2014/main" id="{B514A177-B382-B079-5E04-C08B5DD61C2D}"/>
              </a:ext>
            </a:extLst>
          </p:cNvPr>
          <p:cNvGraphicFramePr>
            <a:graphicFrameLocks/>
          </p:cNvGraphicFramePr>
          <p:nvPr/>
        </p:nvGraphicFramePr>
        <p:xfrm>
          <a:off x="3460184" y="3318811"/>
          <a:ext cx="6107983" cy="290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ADED0BF0-ACF1-BA74-B625-CE02465BC925}"/>
              </a:ext>
            </a:extLst>
          </p:cNvPr>
          <p:cNvSpPr txBox="1"/>
          <p:nvPr/>
        </p:nvSpPr>
        <p:spPr>
          <a:xfrm>
            <a:off x="9587752" y="3411605"/>
            <a:ext cx="2213641" cy="23083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200" dirty="0"/>
              <a:t>* Amortizaciones: Durante el 1S 2025 se han inmovilizado 25 tractores para realizar Demos a clientes. Estos tractores se han estado amortizando por un total de 103.899€ que impacta directamente en el departamento. Si esta amortización se imputara al departamento comercial nuevo el margen del departamento ascendería a 18,94%.</a:t>
            </a:r>
          </a:p>
        </p:txBody>
      </p:sp>
    </p:spTree>
    <p:extLst>
      <p:ext uri="{BB962C8B-B14F-4D97-AF65-F5344CB8AC3E}">
        <p14:creationId xmlns:p14="http://schemas.microsoft.com/office/powerpoint/2010/main" val="845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584528-4EF7-9947-1B3E-1A42611F142C}"/>
              </a:ext>
            </a:extLst>
          </p:cNvPr>
          <p:cNvSpPr/>
          <p:nvPr/>
        </p:nvSpPr>
        <p:spPr>
          <a:xfrm>
            <a:off x="-417" y="0"/>
            <a:ext cx="12136280" cy="899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8878F4-3E0F-04B6-21DA-981E01E15966}"/>
              </a:ext>
            </a:extLst>
          </p:cNvPr>
          <p:cNvSpPr txBox="1"/>
          <p:nvPr/>
        </p:nvSpPr>
        <p:spPr>
          <a:xfrm>
            <a:off x="19781" y="100359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RESUMEN DEP. DE VENTAS JUNIO 2025(Datos contabilidad)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2E11CF76-5896-9748-E304-B8D69E5E152D}"/>
              </a:ext>
            </a:extLst>
          </p:cNvPr>
          <p:cNvGrpSpPr/>
          <p:nvPr/>
        </p:nvGrpSpPr>
        <p:grpSpPr>
          <a:xfrm>
            <a:off x="1683652" y="680531"/>
            <a:ext cx="8143323" cy="5025364"/>
            <a:chOff x="2217827" y="1619276"/>
            <a:chExt cx="7706461" cy="5281396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4513A28-1AF8-7638-23BA-D9213F084D51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9" y="2004011"/>
              <a:ext cx="766713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CAC0315-9D68-1DA6-D795-9E2A00F274FD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2796600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D7A90DC-C3AA-E048-629C-CDC0C21D0554}"/>
                </a:ext>
              </a:extLst>
            </p:cNvPr>
            <p:cNvSpPr txBox="1"/>
            <p:nvPr/>
          </p:nvSpPr>
          <p:spPr>
            <a:xfrm>
              <a:off x="2466838" y="2297088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Facturac.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29D035F-A19B-2817-A140-A8FE68381839}"/>
                </a:ext>
              </a:extLst>
            </p:cNvPr>
            <p:cNvSpPr txBox="1"/>
            <p:nvPr/>
          </p:nvSpPr>
          <p:spPr>
            <a:xfrm>
              <a:off x="4816456" y="222861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36,5 M € 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5185BB9-1C37-5C05-0C0B-93CD3DDC75FA}"/>
                </a:ext>
              </a:extLst>
            </p:cNvPr>
            <p:cNvSpPr txBox="1"/>
            <p:nvPr/>
          </p:nvSpPr>
          <p:spPr>
            <a:xfrm>
              <a:off x="3640734" y="1640483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 2025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6C9A1D6-5B83-A4C0-3D51-A3A7F42E7531}"/>
                </a:ext>
              </a:extLst>
            </p:cNvPr>
            <p:cNvCxnSpPr>
              <a:cxnSpLocks/>
            </p:cNvCxnSpPr>
            <p:nvPr/>
          </p:nvCxnSpPr>
          <p:spPr>
            <a:xfrm>
              <a:off x="7046610" y="1843665"/>
              <a:ext cx="9900" cy="5057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EC4411C-2345-65E1-A274-029EA7ACD7E5}"/>
                </a:ext>
              </a:extLst>
            </p:cNvPr>
            <p:cNvSpPr txBox="1"/>
            <p:nvPr/>
          </p:nvSpPr>
          <p:spPr>
            <a:xfrm>
              <a:off x="6095014" y="162744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Ppto.</a:t>
              </a: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738CB8D-02E8-9563-4B7F-3F5AB1E2B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3013" y="1843881"/>
              <a:ext cx="4507" cy="495614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B726E4F-E711-412F-C85E-08D9B0A05F86}"/>
                </a:ext>
              </a:extLst>
            </p:cNvPr>
            <p:cNvSpPr txBox="1"/>
            <p:nvPr/>
          </p:nvSpPr>
          <p:spPr>
            <a:xfrm>
              <a:off x="7247693" y="1619276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PY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E5A2347-37BC-EBE9-4B6E-B4181A52FE9F}"/>
                </a:ext>
              </a:extLst>
            </p:cNvPr>
            <p:cNvSpPr txBox="1"/>
            <p:nvPr/>
          </p:nvSpPr>
          <p:spPr>
            <a:xfrm>
              <a:off x="8305314" y="1627443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Inc. Ppto.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97A0B0B8-023E-343A-99DF-BDD468092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428" y="1786371"/>
              <a:ext cx="19699" cy="511430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3618FF2-B5B7-D353-9983-20620EE4C44A}"/>
                </a:ext>
              </a:extLst>
            </p:cNvPr>
            <p:cNvSpPr txBox="1"/>
            <p:nvPr/>
          </p:nvSpPr>
          <p:spPr>
            <a:xfrm>
              <a:off x="3482497" y="2215509"/>
              <a:ext cx="97476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50,3 M € 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B856E60-67A7-24C7-820F-BD8FD7A4B824}"/>
                </a:ext>
              </a:extLst>
            </p:cNvPr>
            <p:cNvSpPr txBox="1"/>
            <p:nvPr/>
          </p:nvSpPr>
          <p:spPr>
            <a:xfrm>
              <a:off x="5901768" y="2211147"/>
              <a:ext cx="1105928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 48,7 M € 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9FDAAD85-2AC3-0E6C-B303-8BC30E7E605E}"/>
                </a:ext>
              </a:extLst>
            </p:cNvPr>
            <p:cNvSpPr txBox="1"/>
            <p:nvPr/>
          </p:nvSpPr>
          <p:spPr>
            <a:xfrm>
              <a:off x="7234508" y="2228616"/>
              <a:ext cx="107929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 13,8 M€ 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277D7067-7871-1A7B-62CA-E479405E5101}"/>
                </a:ext>
              </a:extLst>
            </p:cNvPr>
            <p:cNvSpPr txBox="1"/>
            <p:nvPr/>
          </p:nvSpPr>
          <p:spPr>
            <a:xfrm>
              <a:off x="8537290" y="2197038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1,4 M € 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44D21CC-65DD-9FCE-FEB2-8B79272034A2}"/>
                </a:ext>
              </a:extLst>
            </p:cNvPr>
            <p:cNvCxnSpPr>
              <a:cxnSpLocks/>
            </p:cNvCxnSpPr>
            <p:nvPr/>
          </p:nvCxnSpPr>
          <p:spPr>
            <a:xfrm>
              <a:off x="2217827" y="3714169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2DBDFD89-4008-FA5C-BB96-EF317329CB0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4510497"/>
              <a:ext cx="76671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287C7AE0-7750-08F6-3685-825B008FB9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48" y="5338632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A15F6593-E55B-80EA-10CB-D512C213BE44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33" y="1808100"/>
              <a:ext cx="31243" cy="509257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15FAF375-B6F1-CE48-9C13-DB694E2F0E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3656" y="6356664"/>
              <a:ext cx="75763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8176371A-BCF0-A6AF-F261-C64D377DBACB}"/>
                </a:ext>
              </a:extLst>
            </p:cNvPr>
            <p:cNvSpPr txBox="1"/>
            <p:nvPr/>
          </p:nvSpPr>
          <p:spPr>
            <a:xfrm>
              <a:off x="2621268" y="3180071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Costes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8D89DDAD-9D9E-B59E-D6EC-A5F340ACCE8D}"/>
                </a:ext>
              </a:extLst>
            </p:cNvPr>
            <p:cNvSpPr txBox="1"/>
            <p:nvPr/>
          </p:nvSpPr>
          <p:spPr>
            <a:xfrm>
              <a:off x="2535659" y="4012824"/>
              <a:ext cx="105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Margen</a:t>
              </a: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914ABFE8-6426-EDC5-A2A2-6863555CEFFE}"/>
                </a:ext>
              </a:extLst>
            </p:cNvPr>
            <p:cNvSpPr txBox="1"/>
            <p:nvPr/>
          </p:nvSpPr>
          <p:spPr>
            <a:xfrm>
              <a:off x="2466838" y="4770676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Personal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E2F9218F-FBC2-8801-7B41-BC55CDD0DA06}"/>
                </a:ext>
              </a:extLst>
            </p:cNvPr>
            <p:cNvSpPr txBox="1"/>
            <p:nvPr/>
          </p:nvSpPr>
          <p:spPr>
            <a:xfrm>
              <a:off x="2434825" y="5671813"/>
              <a:ext cx="1057621" cy="54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Otros Gastos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228B0AFE-A0B4-8D36-3253-6F505575128C}"/>
                </a:ext>
              </a:extLst>
            </p:cNvPr>
            <p:cNvSpPr txBox="1"/>
            <p:nvPr/>
          </p:nvSpPr>
          <p:spPr>
            <a:xfrm>
              <a:off x="2383086" y="6459080"/>
              <a:ext cx="1057621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Montserrat" panose="00000500000000000000" pitchFamily="2" charset="0"/>
                </a:rPr>
                <a:t>Beneficio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2A56CAE8-1C21-BB88-3E6A-506C6F8B4DBE}"/>
                </a:ext>
              </a:extLst>
            </p:cNvPr>
            <p:cNvSpPr txBox="1"/>
            <p:nvPr/>
          </p:nvSpPr>
          <p:spPr>
            <a:xfrm>
              <a:off x="4859723" y="311582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33,5 M € 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11382961-3605-6244-ADE3-B7EA401E82EE}"/>
                </a:ext>
              </a:extLst>
            </p:cNvPr>
            <p:cNvSpPr txBox="1"/>
            <p:nvPr/>
          </p:nvSpPr>
          <p:spPr>
            <a:xfrm>
              <a:off x="3514007" y="312494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47,1 M € 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F1F9147-C3F5-8AB4-C2AD-410F6C3B79A8}"/>
                </a:ext>
              </a:extLst>
            </p:cNvPr>
            <p:cNvSpPr txBox="1"/>
            <p:nvPr/>
          </p:nvSpPr>
          <p:spPr>
            <a:xfrm>
              <a:off x="6067131" y="3105734"/>
              <a:ext cx="972842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45,3 M € 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6B424370-A601-682A-D892-B1FE4C6CD388}"/>
                </a:ext>
              </a:extLst>
            </p:cNvPr>
            <p:cNvSpPr txBox="1"/>
            <p:nvPr/>
          </p:nvSpPr>
          <p:spPr>
            <a:xfrm>
              <a:off x="7334104" y="3113997"/>
              <a:ext cx="10484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13,6 € 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2DBF215C-8ADD-4B6A-2D6A-0C4A6E0871D3}"/>
                </a:ext>
              </a:extLst>
            </p:cNvPr>
            <p:cNvSpPr txBox="1"/>
            <p:nvPr/>
          </p:nvSpPr>
          <p:spPr>
            <a:xfrm>
              <a:off x="8519676" y="3084667"/>
              <a:ext cx="976593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0B050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s-ES" dirty="0"/>
                <a:t>1,6 M € 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E0E397FB-BAF9-4275-619E-34DAD3468CA7}"/>
                </a:ext>
              </a:extLst>
            </p:cNvPr>
            <p:cNvSpPr txBox="1"/>
            <p:nvPr/>
          </p:nvSpPr>
          <p:spPr>
            <a:xfrm>
              <a:off x="3609556" y="4014511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3,2 M € 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9638C799-FEE9-7204-8CB7-BB2F0BF9B0B5}"/>
                </a:ext>
              </a:extLst>
            </p:cNvPr>
            <p:cNvSpPr txBox="1"/>
            <p:nvPr/>
          </p:nvSpPr>
          <p:spPr>
            <a:xfrm>
              <a:off x="4911276" y="399534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3,0 M € 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F6CE8659-46BE-CD9D-6BB3-993C08AAA389}"/>
                </a:ext>
              </a:extLst>
            </p:cNvPr>
            <p:cNvSpPr txBox="1"/>
            <p:nvPr/>
          </p:nvSpPr>
          <p:spPr>
            <a:xfrm>
              <a:off x="6062043" y="3960914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3,4 M € </a:t>
              </a:r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BADBA4BD-0EB4-2A42-F353-A31273196EED}"/>
                </a:ext>
              </a:extLst>
            </p:cNvPr>
            <p:cNvSpPr txBox="1"/>
            <p:nvPr/>
          </p:nvSpPr>
          <p:spPr>
            <a:xfrm>
              <a:off x="3556483" y="4761287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2,0 M € </a:t>
              </a:r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:a16="http://schemas.microsoft.com/office/drawing/2014/main" id="{FC49706D-BD1E-4528-4C4B-D1D0FF4FB348}"/>
                </a:ext>
              </a:extLst>
            </p:cNvPr>
            <p:cNvSpPr txBox="1"/>
            <p:nvPr/>
          </p:nvSpPr>
          <p:spPr>
            <a:xfrm>
              <a:off x="4933269" y="4769486"/>
              <a:ext cx="1027670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1,7 M € 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73129130-550E-3655-D7B4-E2699989B639}"/>
                </a:ext>
              </a:extLst>
            </p:cNvPr>
            <p:cNvSpPr txBox="1"/>
            <p:nvPr/>
          </p:nvSpPr>
          <p:spPr>
            <a:xfrm>
              <a:off x="6090541" y="4769486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2 M € </a:t>
              </a:r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D1CCCBFA-BF03-AD4F-5284-C836DD50496F}"/>
                </a:ext>
              </a:extLst>
            </p:cNvPr>
            <p:cNvSpPr txBox="1"/>
            <p:nvPr/>
          </p:nvSpPr>
          <p:spPr>
            <a:xfrm>
              <a:off x="3565711" y="568970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36F2826D-1A90-789B-AB88-04D073E35B6C}"/>
                </a:ext>
              </a:extLst>
            </p:cNvPr>
            <p:cNvSpPr txBox="1"/>
            <p:nvPr/>
          </p:nvSpPr>
          <p:spPr>
            <a:xfrm>
              <a:off x="4874383" y="570924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0,3 M € </a:t>
              </a:r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0AF3C16D-02AC-8463-3AAF-6B3698045C3A}"/>
                </a:ext>
              </a:extLst>
            </p:cNvPr>
            <p:cNvSpPr txBox="1"/>
            <p:nvPr/>
          </p:nvSpPr>
          <p:spPr>
            <a:xfrm>
              <a:off x="6110469" y="5713627"/>
              <a:ext cx="922036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0,7 M € </a:t>
              </a:r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:a16="http://schemas.microsoft.com/office/drawing/2014/main" id="{5F042972-9896-6539-5C7E-1488860EFE0D}"/>
                </a:ext>
              </a:extLst>
            </p:cNvPr>
            <p:cNvSpPr txBox="1"/>
            <p:nvPr/>
          </p:nvSpPr>
          <p:spPr>
            <a:xfrm>
              <a:off x="3575244" y="6446202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1,2 M € * </a:t>
              </a:r>
              <a:endParaRPr lang="es-ES" sz="1600" b="1" dirty="0">
                <a:latin typeface="Montserrat" panose="00000500000000000000" pitchFamily="2" charset="0"/>
              </a:endParaRP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DC9FCE34-B278-D18B-5105-A390BE000DA3}"/>
                </a:ext>
              </a:extLst>
            </p:cNvPr>
            <p:cNvSpPr txBox="1"/>
            <p:nvPr/>
          </p:nvSpPr>
          <p:spPr>
            <a:xfrm>
              <a:off x="4832077" y="6463143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1,4 M € </a:t>
              </a:r>
            </a:p>
          </p:txBody>
        </p:sp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445F3DB0-B3BD-6143-BA2F-38A82BA60062}"/>
                </a:ext>
              </a:extLst>
            </p:cNvPr>
            <p:cNvSpPr txBox="1"/>
            <p:nvPr/>
          </p:nvSpPr>
          <p:spPr>
            <a:xfrm>
              <a:off x="6062043" y="6471110"/>
              <a:ext cx="1250745" cy="32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latin typeface="Montserrat" panose="00000500000000000000" pitchFamily="2" charset="0"/>
                </a:rPr>
                <a:t>1,3 M € </a:t>
              </a:r>
            </a:p>
          </p:txBody>
        </p:sp>
      </p:grpSp>
      <p:graphicFrame>
        <p:nvGraphicFramePr>
          <p:cNvPr id="136" name="Gráfico 135">
            <a:extLst>
              <a:ext uri="{FF2B5EF4-FFF2-40B4-BE49-F238E27FC236}">
                <a16:creationId xmlns:a16="http://schemas.microsoft.com/office/drawing/2014/main" id="{59FA2B59-6C57-8186-7EAE-4BBADBB47015}"/>
              </a:ext>
            </a:extLst>
          </p:cNvPr>
          <p:cNvGraphicFramePr>
            <a:graphicFrameLocks/>
          </p:cNvGraphicFramePr>
          <p:nvPr/>
        </p:nvGraphicFramePr>
        <p:xfrm>
          <a:off x="5999956" y="6505993"/>
          <a:ext cx="3609213" cy="93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8" name="Gráfico 137">
            <a:extLst>
              <a:ext uri="{FF2B5EF4-FFF2-40B4-BE49-F238E27FC236}">
                <a16:creationId xmlns:a16="http://schemas.microsoft.com/office/drawing/2014/main" id="{81E40024-6520-0BBB-7C5D-1CF2A69EDDCE}"/>
              </a:ext>
            </a:extLst>
          </p:cNvPr>
          <p:cNvGraphicFramePr>
            <a:graphicFrameLocks/>
          </p:cNvGraphicFramePr>
          <p:nvPr/>
        </p:nvGraphicFramePr>
        <p:xfrm>
          <a:off x="6024960" y="8004393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0" name="CuadroTexto 139">
            <a:extLst>
              <a:ext uri="{FF2B5EF4-FFF2-40B4-BE49-F238E27FC236}">
                <a16:creationId xmlns:a16="http://schemas.microsoft.com/office/drawing/2014/main" id="{0BDE989F-F3BE-391A-868D-249AE5736034}"/>
              </a:ext>
            </a:extLst>
          </p:cNvPr>
          <p:cNvSpPr txBox="1"/>
          <p:nvPr/>
        </p:nvSpPr>
        <p:spPr>
          <a:xfrm>
            <a:off x="-183217" y="5808793"/>
            <a:ext cx="11960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Montserrat" panose="00000500000000000000" pitchFamily="2" charset="0"/>
              </a:rPr>
              <a:t>PARTICIPACIÓN EN EL BENEFICIO DEPARTAMENTAL X ÁREA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955C0381-713B-664F-321A-5A1EC4A4FBC2}"/>
              </a:ext>
            </a:extLst>
          </p:cNvPr>
          <p:cNvGrpSpPr/>
          <p:nvPr/>
        </p:nvGrpSpPr>
        <p:grpSpPr>
          <a:xfrm>
            <a:off x="1725202" y="6530585"/>
            <a:ext cx="4046250" cy="945755"/>
            <a:chOff x="1055671" y="6742721"/>
            <a:chExt cx="3816019" cy="945755"/>
          </a:xfrm>
        </p:grpSpPr>
        <p:graphicFrame>
          <p:nvGraphicFramePr>
            <p:cNvPr id="133" name="Gráfico 132">
              <a:extLst>
                <a:ext uri="{FF2B5EF4-FFF2-40B4-BE49-F238E27FC236}">
                  <a16:creationId xmlns:a16="http://schemas.microsoft.com/office/drawing/2014/main" id="{EAAE4903-7777-FAD1-0469-5BA4D21C1F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55671" y="6742721"/>
            <a:ext cx="3656038" cy="9457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4B2FF2FD-4452-FCCB-E324-405C43EE8F8A}"/>
                </a:ext>
              </a:extLst>
            </p:cNvPr>
            <p:cNvSpPr txBox="1"/>
            <p:nvPr/>
          </p:nvSpPr>
          <p:spPr>
            <a:xfrm>
              <a:off x="3379063" y="6997971"/>
              <a:ext cx="149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latin typeface="Montserrat" panose="00000500000000000000" pitchFamily="2" charset="0"/>
                </a:rPr>
                <a:t>1.115.000€* </a:t>
              </a:r>
            </a:p>
          </p:txBody>
        </p:sp>
      </p:grp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61808082-D9B1-F8EC-7DD5-F0B18DEC3E9C}"/>
              </a:ext>
            </a:extLst>
          </p:cNvPr>
          <p:cNvSpPr txBox="1"/>
          <p:nvPr/>
        </p:nvSpPr>
        <p:spPr>
          <a:xfrm>
            <a:off x="2587071" y="6145886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NUEVO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89C9483C-22C4-D75E-690E-A1C81C2D1A42}"/>
              </a:ext>
            </a:extLst>
          </p:cNvPr>
          <p:cNvSpPr txBox="1"/>
          <p:nvPr/>
        </p:nvSpPr>
        <p:spPr>
          <a:xfrm>
            <a:off x="6660386" y="6172073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USADO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1FE47F72-F2DE-C501-41C4-C7D93CF06357}"/>
              </a:ext>
            </a:extLst>
          </p:cNvPr>
          <p:cNvSpPr txBox="1"/>
          <p:nvPr/>
        </p:nvSpPr>
        <p:spPr>
          <a:xfrm>
            <a:off x="6618400" y="7697681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ALQUILER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AF69BE30-91CC-0E54-E84D-C433C395AC0A}"/>
              </a:ext>
            </a:extLst>
          </p:cNvPr>
          <p:cNvSpPr txBox="1"/>
          <p:nvPr/>
        </p:nvSpPr>
        <p:spPr>
          <a:xfrm>
            <a:off x="7375578" y="8239819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18.642 € </a:t>
            </a:r>
          </a:p>
        </p:txBody>
      </p:sp>
      <p:pic>
        <p:nvPicPr>
          <p:cNvPr id="151" name="Imagen 150" descr="Icono&#10;&#10;Descripción generada automáticamente">
            <a:extLst>
              <a:ext uri="{FF2B5EF4-FFF2-40B4-BE49-F238E27FC236}">
                <a16:creationId xmlns:a16="http://schemas.microsoft.com/office/drawing/2014/main" id="{BA335AF8-6EE5-3D14-BDA2-BA94A9CA3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32" y="1176740"/>
            <a:ext cx="527957" cy="510658"/>
          </a:xfrm>
          <a:prstGeom prst="rect">
            <a:avLst/>
          </a:prstGeom>
        </p:spPr>
      </p:pic>
      <p:pic>
        <p:nvPicPr>
          <p:cNvPr id="153" name="Gráfico 152" descr="Carro de la compra contorno">
            <a:extLst>
              <a:ext uri="{FF2B5EF4-FFF2-40B4-BE49-F238E27FC236}">
                <a16:creationId xmlns:a16="http://schemas.microsoft.com/office/drawing/2014/main" id="{CC75E345-8F8A-DD61-8CE8-300AB1CE2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9641" y="1866250"/>
            <a:ext cx="715601" cy="715601"/>
          </a:xfrm>
          <a:prstGeom prst="rect">
            <a:avLst/>
          </a:prstGeom>
        </p:spPr>
      </p:pic>
      <p:pic>
        <p:nvPicPr>
          <p:cNvPr id="155" name="Imagen 154" descr="Forma&#10;&#10;Descripción generada automáticamente con confianza baja">
            <a:extLst>
              <a:ext uri="{FF2B5EF4-FFF2-40B4-BE49-F238E27FC236}">
                <a16:creationId xmlns:a16="http://schemas.microsoft.com/office/drawing/2014/main" id="{06810B44-686D-999B-723D-F3310DEE5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29" y="2779405"/>
            <a:ext cx="574516" cy="574516"/>
          </a:xfrm>
          <a:prstGeom prst="rect">
            <a:avLst/>
          </a:prstGeom>
        </p:spPr>
      </p:pic>
      <p:pic>
        <p:nvPicPr>
          <p:cNvPr id="157" name="Gráfico 156" descr="Hombre con relleno sólido">
            <a:extLst>
              <a:ext uri="{FF2B5EF4-FFF2-40B4-BE49-F238E27FC236}">
                <a16:creationId xmlns:a16="http://schemas.microsoft.com/office/drawing/2014/main" id="{BAE2A541-E718-D848-5884-4E180B795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358" y="3497114"/>
            <a:ext cx="657528" cy="657528"/>
          </a:xfrm>
          <a:prstGeom prst="rect">
            <a:avLst/>
          </a:prstGeom>
        </p:spPr>
      </p:pic>
      <p:pic>
        <p:nvPicPr>
          <p:cNvPr id="159" name="Gráfico 158" descr="Cartera con relleno sólido">
            <a:extLst>
              <a:ext uri="{FF2B5EF4-FFF2-40B4-BE49-F238E27FC236}">
                <a16:creationId xmlns:a16="http://schemas.microsoft.com/office/drawing/2014/main" id="{BF7333E9-BDF5-E642-5B01-C62F68F801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6303" y="4366949"/>
            <a:ext cx="670655" cy="670655"/>
          </a:xfrm>
          <a:prstGeom prst="rect">
            <a:avLst/>
          </a:prstGeom>
        </p:spPr>
      </p:pic>
      <p:pic>
        <p:nvPicPr>
          <p:cNvPr id="161" name="Gráfico 160" descr="Dinero contorno">
            <a:extLst>
              <a:ext uri="{FF2B5EF4-FFF2-40B4-BE49-F238E27FC236}">
                <a16:creationId xmlns:a16="http://schemas.microsoft.com/office/drawing/2014/main" id="{8DAF15D5-C46E-1691-DAEC-83C1249340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1611" y="5109439"/>
            <a:ext cx="675347" cy="67534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67FFB61-55E8-E96F-FCF5-96F4B1DBC957}"/>
              </a:ext>
            </a:extLst>
          </p:cNvPr>
          <p:cNvSpPr txBox="1"/>
          <p:nvPr/>
        </p:nvSpPr>
        <p:spPr>
          <a:xfrm>
            <a:off x="2976261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2,38% s/Vtas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5C741D-6581-47D9-A4FE-788563D52C6D}"/>
              </a:ext>
            </a:extLst>
          </p:cNvPr>
          <p:cNvSpPr txBox="1"/>
          <p:nvPr/>
        </p:nvSpPr>
        <p:spPr>
          <a:xfrm>
            <a:off x="4438465" y="5543590"/>
            <a:ext cx="1395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Montserrat" panose="00000500000000000000" pitchFamily="2" charset="0"/>
              </a:rPr>
              <a:t>3,83% s/</a:t>
            </a:r>
            <a:r>
              <a:rPr lang="es-ES" sz="1100" b="1" dirty="0" err="1">
                <a:latin typeface="Montserrat" panose="00000500000000000000" pitchFamily="2" charset="0"/>
              </a:rPr>
              <a:t>Vtas</a:t>
            </a:r>
            <a:endParaRPr lang="es-ES" sz="1100" b="1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AA10C5-96B5-6F1A-68D6-A368A4D5378E}"/>
              </a:ext>
            </a:extLst>
          </p:cNvPr>
          <p:cNvSpPr txBox="1"/>
          <p:nvPr/>
        </p:nvSpPr>
        <p:spPr>
          <a:xfrm>
            <a:off x="8304272" y="3661432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E5FE8B9A-D8F2-3904-F9C4-A5B2598923C5}"/>
              </a:ext>
            </a:extLst>
          </p:cNvPr>
          <p:cNvCxnSpPr>
            <a:cxnSpLocks/>
          </p:cNvCxnSpPr>
          <p:nvPr/>
        </p:nvCxnSpPr>
        <p:spPr>
          <a:xfrm>
            <a:off x="4292603" y="877915"/>
            <a:ext cx="33014" cy="484569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5613576-4619-DD0E-469C-10471F6C4C3E}"/>
              </a:ext>
            </a:extLst>
          </p:cNvPr>
          <p:cNvSpPr txBox="1"/>
          <p:nvPr/>
        </p:nvSpPr>
        <p:spPr>
          <a:xfrm>
            <a:off x="4458852" y="707813"/>
            <a:ext cx="111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Montserrat" panose="00000500000000000000" pitchFamily="2" charset="0"/>
              </a:rPr>
              <a:t> 2024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6660F2-2BF1-EE6E-E865-1BCDF9D04301}"/>
              </a:ext>
            </a:extLst>
          </p:cNvPr>
          <p:cNvSpPr txBox="1"/>
          <p:nvPr/>
        </p:nvSpPr>
        <p:spPr>
          <a:xfrm>
            <a:off x="7103552" y="3630008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sz="1400" dirty="0">
                <a:solidFill>
                  <a:srgbClr val="FF0000"/>
                </a:solidFill>
              </a:rPr>
              <a:t>0,3 M €                                   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5B754F5-B9D3-384D-1900-8DBACACBAB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3089" y="3704267"/>
            <a:ext cx="312013" cy="1812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999F77-F656-9877-4402-870CF07FA7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7196" y="1316481"/>
            <a:ext cx="332143" cy="181265"/>
          </a:xfrm>
          <a:prstGeom prst="rect">
            <a:avLst/>
          </a:prstGeom>
        </p:spPr>
      </p:pic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0827D133-1BF5-4F90-0800-51D1359833D2}"/>
              </a:ext>
            </a:extLst>
          </p:cNvPr>
          <p:cNvGraphicFramePr>
            <a:graphicFrameLocks/>
          </p:cNvGraphicFramePr>
          <p:nvPr/>
        </p:nvGraphicFramePr>
        <p:xfrm>
          <a:off x="1725202" y="7983367"/>
          <a:ext cx="3609213" cy="79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FAF5FB0B-43E1-54BF-7FC8-A240502EB976}"/>
              </a:ext>
            </a:extLst>
          </p:cNvPr>
          <p:cNvSpPr txBox="1"/>
          <p:nvPr/>
        </p:nvSpPr>
        <p:spPr>
          <a:xfrm>
            <a:off x="2295713" y="7655547"/>
            <a:ext cx="2043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" panose="00000500000000000000" pitchFamily="2" charset="0"/>
              </a:rPr>
              <a:t>VARIA</a:t>
            </a:r>
          </a:p>
          <a:p>
            <a:pPr algn="ctr"/>
            <a:endParaRPr lang="es-ES" sz="2400" b="1" dirty="0">
              <a:latin typeface="Montserrat" panose="00000500000000000000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5CCE45B-9D3F-0046-F965-2AB3B52C8A95}"/>
              </a:ext>
            </a:extLst>
          </p:cNvPr>
          <p:cNvSpPr txBox="1"/>
          <p:nvPr/>
        </p:nvSpPr>
        <p:spPr>
          <a:xfrm>
            <a:off x="3110121" y="8217443"/>
            <a:ext cx="195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180.639€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56F3A3-E94D-9FC3-5ECA-EBC2A80985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5087" y="4644898"/>
            <a:ext cx="332143" cy="18126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548DA832-CE1F-16C0-00EC-9E5D89F709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2988" y="3735707"/>
            <a:ext cx="332143" cy="181265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64C139B-4E0E-031E-EF7C-B066F8737DAC}"/>
              </a:ext>
            </a:extLst>
          </p:cNvPr>
          <p:cNvSpPr txBox="1"/>
          <p:nvPr/>
        </p:nvSpPr>
        <p:spPr>
          <a:xfrm>
            <a:off x="7160810" y="4580454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0,4 M €         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CD2FABE-81ED-1C1D-7100-97730B25147C}"/>
              </a:ext>
            </a:extLst>
          </p:cNvPr>
          <p:cNvSpPr txBox="1"/>
          <p:nvPr/>
        </p:nvSpPr>
        <p:spPr>
          <a:xfrm>
            <a:off x="8416670" y="5285947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0,1 M €        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B49450E-0678-CAC7-1846-8AD0C3C502B2}"/>
              </a:ext>
            </a:extLst>
          </p:cNvPr>
          <p:cNvSpPr txBox="1"/>
          <p:nvPr/>
        </p:nvSpPr>
        <p:spPr>
          <a:xfrm>
            <a:off x="7117797" y="5305769"/>
            <a:ext cx="927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</a:t>
            </a:r>
          </a:p>
        </p:txBody>
      </p:sp>
      <p:pic>
        <p:nvPicPr>
          <p:cNvPr id="108" name="Imagen 107">
            <a:extLst>
              <a:ext uri="{FF2B5EF4-FFF2-40B4-BE49-F238E27FC236}">
                <a16:creationId xmlns:a16="http://schemas.microsoft.com/office/drawing/2014/main" id="{05B2D47F-A374-D047-C454-FE5B28F099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848" y="1346568"/>
            <a:ext cx="332143" cy="181265"/>
          </a:xfrm>
          <a:prstGeom prst="rect">
            <a:avLst/>
          </a:prstGeom>
        </p:spPr>
      </p:pic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4E8F3AC-EDF6-9232-83F4-1BC07FAE79A9}"/>
              </a:ext>
            </a:extLst>
          </p:cNvPr>
          <p:cNvSpPr txBox="1"/>
          <p:nvPr/>
        </p:nvSpPr>
        <p:spPr>
          <a:xfrm>
            <a:off x="7129871" y="2928352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A01125EB-B8E0-6360-F9AB-B085336240FA}"/>
              </a:ext>
            </a:extLst>
          </p:cNvPr>
          <p:cNvSpPr txBox="1"/>
          <p:nvPr/>
        </p:nvSpPr>
        <p:spPr>
          <a:xfrm>
            <a:off x="8304272" y="2933855"/>
            <a:ext cx="90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0,2 M €          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3B6CCB25-229B-B436-709A-0B0E1EE3C32E}"/>
              </a:ext>
            </a:extLst>
          </p:cNvPr>
          <p:cNvSpPr txBox="1"/>
          <p:nvPr/>
        </p:nvSpPr>
        <p:spPr>
          <a:xfrm>
            <a:off x="8365131" y="4550864"/>
            <a:ext cx="103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B05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0,0 M €       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D715D66-297A-05C1-B123-6AF614964E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893" y="5381067"/>
            <a:ext cx="312013" cy="181265"/>
          </a:xfrm>
          <a:prstGeom prst="rect">
            <a:avLst/>
          </a:prstGeom>
          <a:noFill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A21B51-9CF2-884F-D673-D456219B62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3262" y="2995476"/>
            <a:ext cx="312013" cy="1812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0F4BF22-34D1-0812-E850-423A6E0068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9696" y="4651893"/>
            <a:ext cx="312013" cy="18126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E350DF5-A727-B5AE-F447-DB4337CFA502}"/>
              </a:ext>
            </a:extLst>
          </p:cNvPr>
          <p:cNvSpPr txBox="1"/>
          <p:nvPr/>
        </p:nvSpPr>
        <p:spPr>
          <a:xfrm>
            <a:off x="10080978" y="6505993"/>
            <a:ext cx="1918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*Incluyendo 677K € de PETMA en el ejercicio 2025 y 515K € en 2024.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AEA0012-42CA-E9C9-17C5-F0C2964376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654" y="2193109"/>
            <a:ext cx="332143" cy="18126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E8993C1-1664-DDE6-C01A-6332538CCB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1893" y="2155824"/>
            <a:ext cx="332143" cy="18126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EA223F4-DD19-9807-21BD-BAB174933A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8865" y="3004143"/>
            <a:ext cx="332143" cy="18126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4B1AA6B-F77E-A7EF-F9E2-42CDE06EF5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5784" y="5375712"/>
            <a:ext cx="312013" cy="181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593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>
            <a:extLst>
              <a:ext uri="{FF2B5EF4-FFF2-40B4-BE49-F238E27FC236}">
                <a16:creationId xmlns:a16="http://schemas.microsoft.com/office/drawing/2014/main" id="{935CD520-B7FD-DA13-13E1-BBAB661BEDDD}"/>
              </a:ext>
            </a:extLst>
          </p:cNvPr>
          <p:cNvGrpSpPr/>
          <p:nvPr/>
        </p:nvGrpSpPr>
        <p:grpSpPr>
          <a:xfrm>
            <a:off x="9534114" y="2750361"/>
            <a:ext cx="1278465" cy="1162754"/>
            <a:chOff x="8441542" y="2641457"/>
            <a:chExt cx="1278465" cy="1162754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ABEF93B3-6514-8D6A-3321-4660D5381CD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F3D6E595-3DC2-09E5-F4B5-D61D2407D56D}"/>
                </a:ext>
              </a:extLst>
            </p:cNvPr>
            <p:cNvSpPr txBox="1"/>
            <p:nvPr/>
          </p:nvSpPr>
          <p:spPr>
            <a:xfrm>
              <a:off x="8454111" y="311745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24,08%</a:t>
              </a:r>
            </a:p>
          </p:txBody>
        </p:sp>
      </p:grpSp>
      <p:pic>
        <p:nvPicPr>
          <p:cNvPr id="139" name="Imagen 138" descr="Imagen que contiene tabla, interior, comida, pequeño&#10;&#10;Descripción generada automáticamente">
            <a:extLst>
              <a:ext uri="{FF2B5EF4-FFF2-40B4-BE49-F238E27FC236}">
                <a16:creationId xmlns:a16="http://schemas.microsoft.com/office/drawing/2014/main" id="{E7FC1720-3F49-6756-DF6B-B3608CBF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40" y="5423309"/>
            <a:ext cx="4723973" cy="31096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28DFBA-17F9-9551-FA9A-4D0B583E1E86}"/>
              </a:ext>
            </a:extLst>
          </p:cNvPr>
          <p:cNvSpPr txBox="1"/>
          <p:nvPr/>
        </p:nvSpPr>
        <p:spPr>
          <a:xfrm>
            <a:off x="-166614" y="360937"/>
            <a:ext cx="119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REPUESTOS JUNIO 2025</a:t>
            </a:r>
          </a:p>
          <a:p>
            <a:pPr algn="ctr"/>
            <a:r>
              <a:rPr lang="es-ES" sz="2400" b="1" dirty="0">
                <a:latin typeface="Montserrat" panose="00000500000000000000" pitchFamily="2" charset="0"/>
              </a:rPr>
              <a:t> 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0AE961D8-B274-32E8-12C1-C728B0BC638D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2872191" y="2021384"/>
            <a:ext cx="2905576" cy="1942138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F9750119-45F9-5ECD-BDAC-5EFB5B4FB484}"/>
              </a:ext>
            </a:extLst>
          </p:cNvPr>
          <p:cNvCxnSpPr>
            <a:cxnSpLocks/>
            <a:stCxn id="93" idx="3"/>
            <a:endCxn id="14" idx="0"/>
          </p:cNvCxnSpPr>
          <p:nvPr/>
        </p:nvCxnSpPr>
        <p:spPr>
          <a:xfrm>
            <a:off x="2942640" y="3297798"/>
            <a:ext cx="2835127" cy="665724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5AE98D4E-BDA2-B37A-BBDF-FCACC4E43E5A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698516" y="4769643"/>
            <a:ext cx="2061760" cy="1558570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19782077-9706-C4E9-26E7-BF8F59851907}"/>
              </a:ext>
            </a:extLst>
          </p:cNvPr>
          <p:cNvCxnSpPr>
            <a:cxnSpLocks/>
            <a:stCxn id="108" idx="3"/>
            <a:endCxn id="14" idx="1"/>
          </p:cNvCxnSpPr>
          <p:nvPr/>
        </p:nvCxnSpPr>
        <p:spPr>
          <a:xfrm flipV="1">
            <a:off x="2934756" y="4518048"/>
            <a:ext cx="1573925" cy="3173066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FFBB270-7D4A-0F00-53E0-0D3B5693961D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7103568" y="3296690"/>
            <a:ext cx="2912944" cy="107041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ado 66">
            <a:extLst>
              <a:ext uri="{FF2B5EF4-FFF2-40B4-BE49-F238E27FC236}">
                <a16:creationId xmlns:a16="http://schemas.microsoft.com/office/drawing/2014/main" id="{861D5924-783C-1383-9FAB-E25C9106E37F}"/>
              </a:ext>
            </a:extLst>
          </p:cNvPr>
          <p:cNvCxnSpPr>
            <a:cxnSpLocks/>
            <a:stCxn id="14" idx="0"/>
            <a:endCxn id="39" idx="1"/>
          </p:cNvCxnSpPr>
          <p:nvPr/>
        </p:nvCxnSpPr>
        <p:spPr>
          <a:xfrm rot="5400000" flipH="1" flipV="1">
            <a:off x="5224244" y="3353285"/>
            <a:ext cx="1163760" cy="56715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48CA191-3A81-803D-FF80-91C5AAE72B3D}"/>
              </a:ext>
            </a:extLst>
          </p:cNvPr>
          <p:cNvGrpSpPr/>
          <p:nvPr/>
        </p:nvGrpSpPr>
        <p:grpSpPr>
          <a:xfrm>
            <a:off x="334019" y="938025"/>
            <a:ext cx="2608621" cy="7369468"/>
            <a:chOff x="464593" y="1085088"/>
            <a:chExt cx="2608621" cy="6899129"/>
          </a:xfrm>
        </p:grpSpPr>
        <p:graphicFrame>
          <p:nvGraphicFramePr>
            <p:cNvPr id="5" name="Gráfico 4">
              <a:extLst>
                <a:ext uri="{FF2B5EF4-FFF2-40B4-BE49-F238E27FC236}">
                  <a16:creationId xmlns:a16="http://schemas.microsoft.com/office/drawing/2014/main" id="{F8B8BF3E-BA4F-F219-F2FA-6E052D48130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160237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707E131B-5EC7-2DE2-C36C-14EDCBDDFD6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291169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" name="Gráfico 6">
              <a:extLst>
                <a:ext uri="{FF2B5EF4-FFF2-40B4-BE49-F238E27FC236}">
                  <a16:creationId xmlns:a16="http://schemas.microsoft.com/office/drawing/2014/main" id="{ED73BEE6-6516-B677-82FD-56414FF648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4296199"/>
            <a:ext cx="2538172" cy="1226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8" name="Gráfico 7">
              <a:extLst>
                <a:ext uri="{FF2B5EF4-FFF2-40B4-BE49-F238E27FC236}">
                  <a16:creationId xmlns:a16="http://schemas.microsoft.com/office/drawing/2014/main" id="{5F363219-04AF-9C28-9798-BF9F8EEECDA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5643110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9" name="Gráfico 8">
              <a:extLst>
                <a:ext uri="{FF2B5EF4-FFF2-40B4-BE49-F238E27FC236}">
                  <a16:creationId xmlns:a16="http://schemas.microsoft.com/office/drawing/2014/main" id="{D14D87E5-1EEE-20F3-C615-15766A52F27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4593" y="6990021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0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755470" y="288812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Mostrador</a:t>
              </a:r>
            </a:p>
          </p:txBody>
        </p:sp>
        <p:sp>
          <p:nvSpPr>
            <p:cNvPr id="11" name="CuadroTexto 217">
              <a:extLst>
                <a:ext uri="{FF2B5EF4-FFF2-40B4-BE49-F238E27FC236}">
                  <a16:creationId xmlns:a16="http://schemas.microsoft.com/office/drawing/2014/main" id="{95B0AC80-E265-BB77-56F7-A149151DE582}"/>
                </a:ext>
              </a:extLst>
            </p:cNvPr>
            <p:cNvSpPr txBox="1"/>
            <p:nvPr/>
          </p:nvSpPr>
          <p:spPr>
            <a:xfrm>
              <a:off x="698713" y="429619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Mayoristas</a:t>
              </a:r>
            </a:p>
          </p:txBody>
        </p:sp>
        <p:sp>
          <p:nvSpPr>
            <p:cNvPr id="12" name="CuadroTexto 217">
              <a:extLst>
                <a:ext uri="{FF2B5EF4-FFF2-40B4-BE49-F238E27FC236}">
                  <a16:creationId xmlns:a16="http://schemas.microsoft.com/office/drawing/2014/main" id="{03753EFD-FDDD-F578-1188-C72A49A03956}"/>
                </a:ext>
              </a:extLst>
            </p:cNvPr>
            <p:cNvSpPr txBox="1"/>
            <p:nvPr/>
          </p:nvSpPr>
          <p:spPr>
            <a:xfrm>
              <a:off x="725954" y="5584714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13" name="CuadroTexto 217">
              <a:extLst>
                <a:ext uri="{FF2B5EF4-FFF2-40B4-BE49-F238E27FC236}">
                  <a16:creationId xmlns:a16="http://schemas.microsoft.com/office/drawing/2014/main" id="{4466E3D4-DB2B-B42B-EC93-AAEE509EA464}"/>
                </a:ext>
              </a:extLst>
            </p:cNvPr>
            <p:cNvSpPr txBox="1"/>
            <p:nvPr/>
          </p:nvSpPr>
          <p:spPr>
            <a:xfrm>
              <a:off x="762735" y="694405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DB3BFB88-0BEF-DAA4-B652-5C0D5C233D57}"/>
                </a:ext>
              </a:extLst>
            </p:cNvPr>
            <p:cNvSpPr txBox="1"/>
            <p:nvPr/>
          </p:nvSpPr>
          <p:spPr>
            <a:xfrm>
              <a:off x="1130807" y="1772119"/>
              <a:ext cx="1928715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9.330.223 €</a:t>
              </a: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634A026-7C26-2E6B-DBAB-A11CE4D361DC}"/>
                </a:ext>
              </a:extLst>
            </p:cNvPr>
            <p:cNvGrpSpPr/>
            <p:nvPr/>
          </p:nvGrpSpPr>
          <p:grpSpPr>
            <a:xfrm>
              <a:off x="568032" y="2145181"/>
              <a:ext cx="2448354" cy="455593"/>
              <a:chOff x="7798571" y="5053217"/>
              <a:chExt cx="2448354" cy="455593"/>
            </a:xfrm>
          </p:grpSpPr>
          <p:sp>
            <p:nvSpPr>
              <p:cNvPr id="87" name="Triángulo isósceles 86">
                <a:extLst>
                  <a:ext uri="{FF2B5EF4-FFF2-40B4-BE49-F238E27FC236}">
                    <a16:creationId xmlns:a16="http://schemas.microsoft.com/office/drawing/2014/main" id="{23DDA54C-3B21-8B1B-05D4-D4E15615A2AB}"/>
                  </a:ext>
                </a:extLst>
              </p:cNvPr>
              <p:cNvSpPr/>
              <p:nvPr/>
            </p:nvSpPr>
            <p:spPr>
              <a:xfrm>
                <a:off x="7798571" y="5071909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00B05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F731478B-AA11-2439-C76E-B96CE12A6CA3}"/>
                  </a:ext>
                </a:extLst>
              </p:cNvPr>
              <p:cNvSpPr txBox="1"/>
              <p:nvPr/>
            </p:nvSpPr>
            <p:spPr>
              <a:xfrm>
                <a:off x="8133827" y="5053217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+ 1,1 MM  € PY</a:t>
                </a:r>
              </a:p>
            </p:txBody>
          </p:sp>
          <p:sp>
            <p:nvSpPr>
              <p:cNvPr id="89" name="Triángulo isósceles 88">
                <a:extLst>
                  <a:ext uri="{FF2B5EF4-FFF2-40B4-BE49-F238E27FC236}">
                    <a16:creationId xmlns:a16="http://schemas.microsoft.com/office/drawing/2014/main" id="{25DC0440-565B-7684-0744-0D01EB2B00CF}"/>
                  </a:ext>
                </a:extLst>
              </p:cNvPr>
              <p:cNvSpPr/>
              <p:nvPr/>
            </p:nvSpPr>
            <p:spPr>
              <a:xfrm rot="10800000"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C241047E-95D0-03CD-2DCB-13207D509AB7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- 1,1 MM Budget</a:t>
                </a:r>
              </a:p>
            </p:txBody>
          </p:sp>
        </p:grpSp>
        <p:sp>
          <p:nvSpPr>
            <p:cNvPr id="91" name="CuadroTexto 217">
              <a:extLst>
                <a:ext uri="{FF2B5EF4-FFF2-40B4-BE49-F238E27FC236}">
                  <a16:creationId xmlns:a16="http://schemas.microsoft.com/office/drawing/2014/main" id="{2DE9F814-A3FE-2257-768C-2A3DEA23CB9A}"/>
                </a:ext>
              </a:extLst>
            </p:cNvPr>
            <p:cNvSpPr txBox="1"/>
            <p:nvPr/>
          </p:nvSpPr>
          <p:spPr>
            <a:xfrm>
              <a:off x="725955" y="1535539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8D69B0EC-DB0C-C981-8226-01B59DE99BF0}"/>
                </a:ext>
              </a:extLst>
            </p:cNvPr>
            <p:cNvSpPr txBox="1"/>
            <p:nvPr/>
          </p:nvSpPr>
          <p:spPr>
            <a:xfrm>
              <a:off x="1261927" y="3106967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633.903 €</a:t>
              </a:r>
            </a:p>
          </p:txBody>
        </p: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EA6AB66D-14F9-DA8A-0D48-18541D006534}"/>
                </a:ext>
              </a:extLst>
            </p:cNvPr>
            <p:cNvGrpSpPr/>
            <p:nvPr/>
          </p:nvGrpSpPr>
          <p:grpSpPr>
            <a:xfrm>
              <a:off x="509502" y="3409086"/>
              <a:ext cx="2448354" cy="456271"/>
              <a:chOff x="7798571" y="5052539"/>
              <a:chExt cx="2448354" cy="456271"/>
            </a:xfrm>
          </p:grpSpPr>
          <p:sp>
            <p:nvSpPr>
              <p:cNvPr id="95" name="Triángulo isósceles 94">
                <a:extLst>
                  <a:ext uri="{FF2B5EF4-FFF2-40B4-BE49-F238E27FC236}">
                    <a16:creationId xmlns:a16="http://schemas.microsoft.com/office/drawing/2014/main" id="{228BE4E2-8E7B-F02C-C8EA-4B910D82623D}"/>
                  </a:ext>
                </a:extLst>
              </p:cNvPr>
              <p:cNvSpPr/>
              <p:nvPr/>
            </p:nvSpPr>
            <p:spPr>
              <a:xfrm>
                <a:off x="7798571" y="5052539"/>
                <a:ext cx="264807" cy="14662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7C8C2868-67BF-453F-DF34-E396511B6009}"/>
                  </a:ext>
                </a:extLst>
              </p:cNvPr>
              <p:cNvSpPr txBox="1"/>
              <p:nvPr/>
            </p:nvSpPr>
            <p:spPr>
              <a:xfrm>
                <a:off x="8123346" y="5073966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+ 91 k € PY</a:t>
                </a:r>
              </a:p>
            </p:txBody>
          </p:sp>
          <p:sp>
            <p:nvSpPr>
              <p:cNvPr id="97" name="Triángulo isósceles 96">
                <a:extLst>
                  <a:ext uri="{FF2B5EF4-FFF2-40B4-BE49-F238E27FC236}">
                    <a16:creationId xmlns:a16="http://schemas.microsoft.com/office/drawing/2014/main" id="{14FADBD5-8D31-81C6-F105-34CB9D1379DC}"/>
                  </a:ext>
                </a:extLst>
              </p:cNvPr>
              <p:cNvSpPr/>
              <p:nvPr/>
            </p:nvSpPr>
            <p:spPr>
              <a:xfrm>
                <a:off x="7820271" y="532445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D6D63822-5582-06D4-1AB8-C1F84D900E2A}"/>
                  </a:ext>
                </a:extLst>
              </p:cNvPr>
              <p:cNvSpPr txBox="1"/>
              <p:nvPr/>
            </p:nvSpPr>
            <p:spPr>
              <a:xfrm>
                <a:off x="8150466" y="5249490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+ 97 k € Budget</a:t>
                </a:r>
              </a:p>
            </p:txBody>
          </p:sp>
        </p:grp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5D07E2F5-0DBB-BD31-AB97-FC67D3F794E5}"/>
                </a:ext>
              </a:extLst>
            </p:cNvPr>
            <p:cNvSpPr txBox="1"/>
            <p:nvPr/>
          </p:nvSpPr>
          <p:spPr>
            <a:xfrm>
              <a:off x="1218720" y="4578238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7.883.542 €</a:t>
              </a:r>
            </a:p>
          </p:txBody>
        </p:sp>
        <p:sp>
          <p:nvSpPr>
            <p:cNvPr id="101" name="Triángulo isósceles 100">
              <a:extLst>
                <a:ext uri="{FF2B5EF4-FFF2-40B4-BE49-F238E27FC236}">
                  <a16:creationId xmlns:a16="http://schemas.microsoft.com/office/drawing/2014/main" id="{2A25E0D4-827E-9FB7-9115-83A01FA8FD78}"/>
                </a:ext>
              </a:extLst>
            </p:cNvPr>
            <p:cNvSpPr/>
            <p:nvPr/>
          </p:nvSpPr>
          <p:spPr>
            <a:xfrm>
              <a:off x="576111" y="5054739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62A5F93E-441F-A34F-F199-585E992C6173}"/>
                </a:ext>
              </a:extLst>
            </p:cNvPr>
            <p:cNvSpPr txBox="1"/>
            <p:nvPr/>
          </p:nvSpPr>
          <p:spPr>
            <a:xfrm>
              <a:off x="906306" y="4979775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+ 5,28 MM € PY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81A847CE-CF89-0C37-681A-E55D64509182}"/>
                </a:ext>
              </a:extLst>
            </p:cNvPr>
            <p:cNvSpPr txBox="1"/>
            <p:nvPr/>
          </p:nvSpPr>
          <p:spPr>
            <a:xfrm>
              <a:off x="1220378" y="5836831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9.774.355 €</a:t>
              </a:r>
            </a:p>
          </p:txBody>
        </p:sp>
        <p:sp>
          <p:nvSpPr>
            <p:cNvPr id="104" name="Triángulo isósceles 103">
              <a:extLst>
                <a:ext uri="{FF2B5EF4-FFF2-40B4-BE49-F238E27FC236}">
                  <a16:creationId xmlns:a16="http://schemas.microsoft.com/office/drawing/2014/main" id="{4C9999A9-045C-FD3C-6DCB-48FC42B09428}"/>
                </a:ext>
              </a:extLst>
            </p:cNvPr>
            <p:cNvSpPr/>
            <p:nvPr/>
          </p:nvSpPr>
          <p:spPr>
            <a:xfrm>
              <a:off x="562981" y="6195182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00B050"/>
                </a:solidFill>
              </a:endParaRP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0BC26B1D-7881-99A6-2A03-4EFF98A13405}"/>
                </a:ext>
              </a:extLst>
            </p:cNvPr>
            <p:cNvSpPr txBox="1"/>
            <p:nvPr/>
          </p:nvSpPr>
          <p:spPr>
            <a:xfrm>
              <a:off x="898237" y="6176489"/>
              <a:ext cx="1497203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+ 1,37 MM € PY</a:t>
              </a:r>
            </a:p>
          </p:txBody>
        </p:sp>
        <p:sp>
          <p:nvSpPr>
            <p:cNvPr id="106" name="Triángulo isósceles 105">
              <a:extLst>
                <a:ext uri="{FF2B5EF4-FFF2-40B4-BE49-F238E27FC236}">
                  <a16:creationId xmlns:a16="http://schemas.microsoft.com/office/drawing/2014/main" id="{47D07444-79C1-D9B8-2EE0-5C1A74BEFC7A}"/>
                </a:ext>
              </a:extLst>
            </p:cNvPr>
            <p:cNvSpPr/>
            <p:nvPr/>
          </p:nvSpPr>
          <p:spPr>
            <a:xfrm>
              <a:off x="584681" y="644772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D792A5A8-42BF-E790-BCAA-F1A35A6D8E91}"/>
                </a:ext>
              </a:extLst>
            </p:cNvPr>
            <p:cNvSpPr txBox="1"/>
            <p:nvPr/>
          </p:nvSpPr>
          <p:spPr>
            <a:xfrm>
              <a:off x="914876" y="6372762"/>
              <a:ext cx="2096459" cy="25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+ 92 k € Budget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7DCCCA51-07DF-220B-454C-A1989926684F}"/>
                </a:ext>
              </a:extLst>
            </p:cNvPr>
            <p:cNvSpPr txBox="1"/>
            <p:nvPr/>
          </p:nvSpPr>
          <p:spPr>
            <a:xfrm>
              <a:off x="1254043" y="7219890"/>
              <a:ext cx="1811287" cy="3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775.646 €</a:t>
              </a:r>
            </a:p>
          </p:txBody>
        </p: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99CE8A97-FD70-99F4-C90D-72038D5C44CB}"/>
                </a:ext>
              </a:extLst>
            </p:cNvPr>
            <p:cNvGrpSpPr/>
            <p:nvPr/>
          </p:nvGrpSpPr>
          <p:grpSpPr>
            <a:xfrm>
              <a:off x="502896" y="7515702"/>
              <a:ext cx="2431715" cy="468515"/>
              <a:chOff x="3795439" y="7856762"/>
              <a:chExt cx="2431715" cy="468515"/>
            </a:xfrm>
          </p:grpSpPr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8E69B77B-9D4C-41A7-B00B-C027FB04511D}"/>
                  </a:ext>
                </a:extLst>
              </p:cNvPr>
              <p:cNvSpPr/>
              <p:nvPr/>
            </p:nvSpPr>
            <p:spPr>
              <a:xfrm>
                <a:off x="3795439" y="7875455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1E0466C6-3C15-6227-6381-32FD9C84E4AE}"/>
                  </a:ext>
                </a:extLst>
              </p:cNvPr>
              <p:cNvSpPr txBox="1"/>
              <p:nvPr/>
            </p:nvSpPr>
            <p:spPr>
              <a:xfrm>
                <a:off x="4130695" y="7856762"/>
                <a:ext cx="1497203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+ 66 K € PY</a:t>
                </a:r>
              </a:p>
            </p:txBody>
          </p:sp>
          <p:sp>
            <p:nvSpPr>
              <p:cNvPr id="111" name="Triángulo isósceles 110">
                <a:extLst>
                  <a:ext uri="{FF2B5EF4-FFF2-40B4-BE49-F238E27FC236}">
                    <a16:creationId xmlns:a16="http://schemas.microsoft.com/office/drawing/2014/main" id="{38E79ACB-31B4-EE78-F302-E7453191A06D}"/>
                  </a:ext>
                </a:extLst>
              </p:cNvPr>
              <p:cNvSpPr/>
              <p:nvPr/>
            </p:nvSpPr>
            <p:spPr>
              <a:xfrm rot="10800000">
                <a:off x="3817139" y="8127999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90625F1B-8817-5DD3-928B-E20BDC3BD354}"/>
                  </a:ext>
                </a:extLst>
              </p:cNvPr>
              <p:cNvSpPr txBox="1"/>
              <p:nvPr/>
            </p:nvSpPr>
            <p:spPr>
              <a:xfrm>
                <a:off x="4130695" y="8065957"/>
                <a:ext cx="2096459" cy="2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- 12 k € Budget</a:t>
                </a:r>
              </a:p>
            </p:txBody>
          </p:sp>
        </p:grp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16E90943-4046-1FAF-5905-9B32B74DFC5A}"/>
                </a:ext>
              </a:extLst>
            </p:cNvPr>
            <p:cNvSpPr txBox="1"/>
            <p:nvPr/>
          </p:nvSpPr>
          <p:spPr>
            <a:xfrm>
              <a:off x="502896" y="1085088"/>
              <a:ext cx="245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Montserrat" panose="00000500000000000000" pitchFamily="2" charset="0"/>
                </a:rPr>
                <a:t>Facturación</a:t>
              </a:r>
            </a:p>
          </p:txBody>
        </p:sp>
      </p:grp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6E462597-8548-2CE4-DAE8-184400787F2C}"/>
              </a:ext>
            </a:extLst>
          </p:cNvPr>
          <p:cNvGraphicFramePr>
            <a:graphicFrameLocks/>
          </p:cNvGraphicFramePr>
          <p:nvPr/>
        </p:nvGraphicFramePr>
        <p:xfrm>
          <a:off x="4508681" y="3963522"/>
          <a:ext cx="2538172" cy="110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" name="CuadroTexto 217">
            <a:extLst>
              <a:ext uri="{FF2B5EF4-FFF2-40B4-BE49-F238E27FC236}">
                <a16:creationId xmlns:a16="http://schemas.microsoft.com/office/drawing/2014/main" id="{1989082C-DF59-C846-D543-8485581DC73C}"/>
              </a:ext>
            </a:extLst>
          </p:cNvPr>
          <p:cNvSpPr txBox="1"/>
          <p:nvPr/>
        </p:nvSpPr>
        <p:spPr>
          <a:xfrm>
            <a:off x="4696190" y="3918417"/>
            <a:ext cx="2304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Facturación Total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CE184C00-D924-38BE-A6A5-4832D26BE204}"/>
              </a:ext>
            </a:extLst>
          </p:cNvPr>
          <p:cNvSpPr txBox="1"/>
          <p:nvPr/>
        </p:nvSpPr>
        <p:spPr>
          <a:xfrm>
            <a:off x="5302136" y="4144060"/>
            <a:ext cx="18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Montserrat" panose="00000500000000000000" pitchFamily="2" charset="0"/>
              </a:rPr>
              <a:t>28.397.670</a:t>
            </a:r>
            <a:r>
              <a:rPr lang="es-ES" sz="2000" b="1" dirty="0">
                <a:latin typeface="Montserrat" panose="00000500000000000000" pitchFamily="2" charset="0"/>
              </a:rPr>
              <a:t> €</a:t>
            </a:r>
          </a:p>
        </p:txBody>
      </p:sp>
      <p:sp>
        <p:nvSpPr>
          <p:cNvPr id="120" name="Triángulo isósceles 119">
            <a:extLst>
              <a:ext uri="{FF2B5EF4-FFF2-40B4-BE49-F238E27FC236}">
                <a16:creationId xmlns:a16="http://schemas.microsoft.com/office/drawing/2014/main" id="{DBF7191C-787E-CBC8-D277-A54EC40FA75A}"/>
              </a:ext>
            </a:extLst>
          </p:cNvPr>
          <p:cNvSpPr/>
          <p:nvPr/>
        </p:nvSpPr>
        <p:spPr>
          <a:xfrm>
            <a:off x="4648287" y="4468311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C8F22AE4-816A-B524-B632-6D9146DB79CE}"/>
              </a:ext>
            </a:extLst>
          </p:cNvPr>
          <p:cNvSpPr txBox="1"/>
          <p:nvPr/>
        </p:nvSpPr>
        <p:spPr>
          <a:xfrm>
            <a:off x="4879820" y="4408802"/>
            <a:ext cx="1497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 + 7,91  MM € PY</a:t>
            </a:r>
          </a:p>
        </p:txBody>
      </p:sp>
      <p:sp>
        <p:nvSpPr>
          <p:cNvPr id="122" name="Triángulo isósceles 121">
            <a:extLst>
              <a:ext uri="{FF2B5EF4-FFF2-40B4-BE49-F238E27FC236}">
                <a16:creationId xmlns:a16="http://schemas.microsoft.com/office/drawing/2014/main" id="{C5D6789B-1DB1-5474-F012-B237A8279610}"/>
              </a:ext>
            </a:extLst>
          </p:cNvPr>
          <p:cNvSpPr/>
          <p:nvPr/>
        </p:nvSpPr>
        <p:spPr>
          <a:xfrm>
            <a:off x="4675262" y="4722904"/>
            <a:ext cx="231533" cy="14200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>
              <a:solidFill>
                <a:srgbClr val="FF0000"/>
              </a:solidFill>
            </a:endParaRP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A1AC5ADC-EC90-90B8-24A7-9E4283E609A3}"/>
              </a:ext>
            </a:extLst>
          </p:cNvPr>
          <p:cNvSpPr txBox="1"/>
          <p:nvPr/>
        </p:nvSpPr>
        <p:spPr>
          <a:xfrm>
            <a:off x="4933770" y="4666989"/>
            <a:ext cx="209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+ 3,36 MM € Budget</a:t>
            </a:r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C43B860F-0E83-51D8-8C41-83044C22EFDF}"/>
              </a:ext>
            </a:extLst>
          </p:cNvPr>
          <p:cNvGrpSpPr/>
          <p:nvPr/>
        </p:nvGrpSpPr>
        <p:grpSpPr>
          <a:xfrm>
            <a:off x="5834482" y="2265832"/>
            <a:ext cx="2579642" cy="1030858"/>
            <a:chOff x="6855201" y="1310596"/>
            <a:chExt cx="2579642" cy="1030858"/>
          </a:xfrm>
        </p:grpSpPr>
        <p:graphicFrame>
          <p:nvGraphicFramePr>
            <p:cNvPr id="39" name="Gráfico 38">
              <a:extLst>
                <a:ext uri="{FF2B5EF4-FFF2-40B4-BE49-F238E27FC236}">
                  <a16:creationId xmlns:a16="http://schemas.microsoft.com/office/drawing/2014/main" id="{35DE99DA-0BBA-D1B9-8290-F6609AD3FF8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6" name="CuadroTexto 217">
              <a:extLst>
                <a:ext uri="{FF2B5EF4-FFF2-40B4-BE49-F238E27FC236}">
                  <a16:creationId xmlns:a16="http://schemas.microsoft.com/office/drawing/2014/main" id="{80F31564-8597-A009-311A-37013AD21388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Margen</a:t>
              </a:r>
            </a:p>
          </p:txBody>
        </p:sp>
        <p:grpSp>
          <p:nvGrpSpPr>
            <p:cNvPr id="127" name="Grupo 126">
              <a:extLst>
                <a:ext uri="{FF2B5EF4-FFF2-40B4-BE49-F238E27FC236}">
                  <a16:creationId xmlns:a16="http://schemas.microsoft.com/office/drawing/2014/main" id="{F94001A1-B7AE-2EC6-6F39-C69EBB0C35A4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73272"/>
              <a:chOff x="896340" y="8384799"/>
              <a:chExt cx="2448354" cy="473272"/>
            </a:xfrm>
          </p:grpSpPr>
          <p:sp>
            <p:nvSpPr>
              <p:cNvPr id="113" name="Triángulo isósceles 112">
                <a:extLst>
                  <a:ext uri="{FF2B5EF4-FFF2-40B4-BE49-F238E27FC236}">
                    <a16:creationId xmlns:a16="http://schemas.microsoft.com/office/drawing/2014/main" id="{E60BD64A-0099-426F-F490-32F2D883C9E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4" name="CuadroTexto 113">
                <a:extLst>
                  <a:ext uri="{FF2B5EF4-FFF2-40B4-BE49-F238E27FC236}">
                    <a16:creationId xmlns:a16="http://schemas.microsoft.com/office/drawing/2014/main" id="{0122C41C-B0F5-AF39-8E92-F02562920ECA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+ 704 k € PY</a:t>
                </a:r>
              </a:p>
            </p:txBody>
          </p:sp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B062664B-9652-94CC-7491-61A6C78604AA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9B6F3CF5-8373-D2B8-442C-7B65E2E48FE8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- 243  k € Budget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9F3676DD-A786-B2BB-D1E4-0A70F941AB1F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5.636.917</a:t>
              </a:r>
              <a:r>
                <a:rPr lang="es-ES" sz="1600" b="1" dirty="0">
                  <a:latin typeface="Montserrat" panose="00000500000000000000" pitchFamily="2" charset="0"/>
                </a:rPr>
                <a:t> €</a:t>
              </a: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354D3D1E-4D90-BDAB-FB78-3D29ADC11CB9}"/>
              </a:ext>
            </a:extLst>
          </p:cNvPr>
          <p:cNvGrpSpPr/>
          <p:nvPr/>
        </p:nvGrpSpPr>
        <p:grpSpPr>
          <a:xfrm>
            <a:off x="8468942" y="2763966"/>
            <a:ext cx="1283429" cy="1162754"/>
            <a:chOff x="8436578" y="2641457"/>
            <a:chExt cx="1283429" cy="1162754"/>
          </a:xfrm>
        </p:grpSpPr>
        <p:graphicFrame>
          <p:nvGraphicFramePr>
            <p:cNvPr id="137" name="Gráfico 136">
              <a:extLst>
                <a:ext uri="{FF2B5EF4-FFF2-40B4-BE49-F238E27FC236}">
                  <a16:creationId xmlns:a16="http://schemas.microsoft.com/office/drawing/2014/main" id="{00000000-0008-0000-0800-00000D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B39561B8-8874-8CE3-2D61-C74838FA6F14}"/>
                </a:ext>
              </a:extLst>
            </p:cNvPr>
            <p:cNvSpPr txBox="1"/>
            <p:nvPr/>
          </p:nvSpPr>
          <p:spPr>
            <a:xfrm>
              <a:off x="8436578" y="3116992"/>
              <a:ext cx="9976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19,85%</a:t>
              </a:r>
            </a:p>
          </p:txBody>
        </p:sp>
      </p:grpSp>
      <p:cxnSp>
        <p:nvCxnSpPr>
          <p:cNvPr id="165" name="Conector: curvado 164">
            <a:extLst>
              <a:ext uri="{FF2B5EF4-FFF2-40B4-BE49-F238E27FC236}">
                <a16:creationId xmlns:a16="http://schemas.microsoft.com/office/drawing/2014/main" id="{513B63C3-405C-D169-ADE9-4DC78A30C037}"/>
              </a:ext>
            </a:extLst>
          </p:cNvPr>
          <p:cNvCxnSpPr>
            <a:cxnSpLocks/>
            <a:endCxn id="16" idx="0"/>
          </p:cNvCxnSpPr>
          <p:nvPr/>
        </p:nvCxnSpPr>
        <p:spPr>
          <a:xfrm flipV="1">
            <a:off x="2899432" y="3918417"/>
            <a:ext cx="2948784" cy="946490"/>
          </a:xfrm>
          <a:prstGeom prst="curvedConnector4">
            <a:avLst>
              <a:gd name="adj1" fmla="val 30466"/>
              <a:gd name="adj2" fmla="val 124152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131F3C39-FB9F-B9F3-51BE-C9651C15A456}"/>
              </a:ext>
            </a:extLst>
          </p:cNvPr>
          <p:cNvGrpSpPr/>
          <p:nvPr/>
        </p:nvGrpSpPr>
        <p:grpSpPr>
          <a:xfrm>
            <a:off x="10635268" y="2665354"/>
            <a:ext cx="1278465" cy="1295498"/>
            <a:chOff x="8441542" y="2641457"/>
            <a:chExt cx="1278465" cy="1162754"/>
          </a:xfrm>
        </p:grpSpPr>
        <p:graphicFrame>
          <p:nvGraphicFramePr>
            <p:cNvPr id="77" name="Gráfico 76">
              <a:extLst>
                <a:ext uri="{FF2B5EF4-FFF2-40B4-BE49-F238E27FC236}">
                  <a16:creationId xmlns:a16="http://schemas.microsoft.com/office/drawing/2014/main" id="{C616C189-C1A8-987D-BAE8-E44EB6F2577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441542" y="2641457"/>
            <a:ext cx="1278465" cy="1162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87117105-A3FB-D452-C1A4-62C849F63B33}"/>
                </a:ext>
              </a:extLst>
            </p:cNvPr>
            <p:cNvSpPr txBox="1"/>
            <p:nvPr/>
          </p:nvSpPr>
          <p:spPr>
            <a:xfrm>
              <a:off x="8443944" y="3134719"/>
              <a:ext cx="997663" cy="23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100" b="1" dirty="0">
                  <a:latin typeface="Montserrat" panose="00000500000000000000" pitchFamily="2" charset="0"/>
                </a:rPr>
                <a:t>23,49%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0A704836-5EAB-7234-94DD-89998B5793FD}"/>
              </a:ext>
            </a:extLst>
          </p:cNvPr>
          <p:cNvGrpSpPr/>
          <p:nvPr/>
        </p:nvGrpSpPr>
        <p:grpSpPr>
          <a:xfrm>
            <a:off x="8375923" y="906027"/>
            <a:ext cx="3617316" cy="1873670"/>
            <a:chOff x="8531762" y="635800"/>
            <a:chExt cx="5949466" cy="277081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806046CA-8C05-CC46-8189-B3274135C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557714" y="1025169"/>
              <a:ext cx="0" cy="23719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1066C7F-A4B6-C669-B9DF-58BA615227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828" y="1025169"/>
              <a:ext cx="0" cy="234033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76A1F0A-807F-90E5-C62C-8F04EEE3C658}"/>
                </a:ext>
              </a:extLst>
            </p:cNvPr>
            <p:cNvCxnSpPr>
              <a:cxnSpLocks/>
            </p:cNvCxnSpPr>
            <p:nvPr/>
          </p:nvCxnSpPr>
          <p:spPr>
            <a:xfrm>
              <a:off x="13084175" y="1041763"/>
              <a:ext cx="20919" cy="232373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1D9DFA5-AF4C-1B4B-E79B-63CCCC19B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4708" y="1192501"/>
              <a:ext cx="4874371" cy="960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BC3C3CC-AB76-5C08-B329-F7257B4B2D04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1780819"/>
              <a:ext cx="487437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6A3A080-88F9-9FD9-AF59-6B9634F0337E}"/>
                </a:ext>
              </a:extLst>
            </p:cNvPr>
            <p:cNvSpPr txBox="1"/>
            <p:nvPr/>
          </p:nvSpPr>
          <p:spPr>
            <a:xfrm>
              <a:off x="9530323" y="898548"/>
              <a:ext cx="1057621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%MB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69CA1-199B-690A-DFF1-02EFB963B77D}"/>
                </a:ext>
              </a:extLst>
            </p:cNvPr>
            <p:cNvSpPr txBox="1"/>
            <p:nvPr/>
          </p:nvSpPr>
          <p:spPr>
            <a:xfrm>
              <a:off x="12034978" y="635800"/>
              <a:ext cx="1250744" cy="83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Año Anterior	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D173855-940F-0905-857E-E26702D3E02D}"/>
                </a:ext>
              </a:extLst>
            </p:cNvPr>
            <p:cNvSpPr txBox="1"/>
            <p:nvPr/>
          </p:nvSpPr>
          <p:spPr>
            <a:xfrm>
              <a:off x="13107337" y="886669"/>
              <a:ext cx="136963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>
                  <a:latin typeface="Montserrat" panose="00000500000000000000" pitchFamily="2" charset="0"/>
                </a:rPr>
                <a:t>Budget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8709EE0-DFA5-1AD8-C16A-E9240E8D4473}"/>
                </a:ext>
              </a:extLst>
            </p:cNvPr>
            <p:cNvSpPr txBox="1"/>
            <p:nvPr/>
          </p:nvSpPr>
          <p:spPr>
            <a:xfrm>
              <a:off x="8873023" y="1346585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Mostrador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A28E293-6E93-3404-2EF7-01F0E39D315A}"/>
                </a:ext>
              </a:extLst>
            </p:cNvPr>
            <p:cNvSpPr txBox="1"/>
            <p:nvPr/>
          </p:nvSpPr>
          <p:spPr>
            <a:xfrm>
              <a:off x="10686287" y="1401311"/>
              <a:ext cx="1250746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1CED935-5E15-C88C-14C8-EA25420D391C}"/>
                </a:ext>
              </a:extLst>
            </p:cNvPr>
            <p:cNvSpPr txBox="1"/>
            <p:nvPr/>
          </p:nvSpPr>
          <p:spPr>
            <a:xfrm>
              <a:off x="12248503" y="1434918"/>
              <a:ext cx="84599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000" b="1" dirty="0">
                <a:latin typeface="Montserrat" panose="00000500000000000000" pitchFamily="2" charset="0"/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AD3F844-ADC3-DB95-2289-BFF5E140B421}"/>
                </a:ext>
              </a:extLst>
            </p:cNvPr>
            <p:cNvSpPr txBox="1"/>
            <p:nvPr/>
          </p:nvSpPr>
          <p:spPr>
            <a:xfrm>
              <a:off x="8531762" y="1827553"/>
              <a:ext cx="2206322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Mostrador</a:t>
              </a:r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7BD159B-3C82-7109-F86F-0BCF3749265B}"/>
                </a:ext>
              </a:extLst>
            </p:cNvPr>
            <p:cNvCxnSpPr>
              <a:cxnSpLocks/>
            </p:cNvCxnSpPr>
            <p:nvPr/>
          </p:nvCxnSpPr>
          <p:spPr>
            <a:xfrm>
              <a:off x="9414707" y="2240391"/>
              <a:ext cx="483276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3EC3A5BF-F588-F12C-FE00-C52CAC35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51" y="2704372"/>
              <a:ext cx="486303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718CDAB-3601-4F1A-14E2-5B484F2CA5E8}"/>
                </a:ext>
              </a:extLst>
            </p:cNvPr>
            <p:cNvCxnSpPr>
              <a:cxnSpLocks/>
            </p:cNvCxnSpPr>
            <p:nvPr/>
          </p:nvCxnSpPr>
          <p:spPr>
            <a:xfrm>
              <a:off x="9355882" y="3186727"/>
              <a:ext cx="481612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A634265-B6DB-1CF3-AED0-98479794ACE4}"/>
                </a:ext>
              </a:extLst>
            </p:cNvPr>
            <p:cNvSpPr txBox="1"/>
            <p:nvPr/>
          </p:nvSpPr>
          <p:spPr>
            <a:xfrm>
              <a:off x="9338896" y="2296647"/>
              <a:ext cx="1297808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JD Taller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0C205D71-EB25-4018-E0A3-0ADDBA77ECDB}"/>
                </a:ext>
              </a:extLst>
            </p:cNvPr>
            <p:cNvSpPr txBox="1"/>
            <p:nvPr/>
          </p:nvSpPr>
          <p:spPr>
            <a:xfrm>
              <a:off x="8920955" y="2779969"/>
              <a:ext cx="1663083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Varios Taller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3D2BF67D-E833-BD91-A44E-9D49123217DA}"/>
                </a:ext>
              </a:extLst>
            </p:cNvPr>
            <p:cNvSpPr txBox="1"/>
            <p:nvPr/>
          </p:nvSpPr>
          <p:spPr>
            <a:xfrm>
              <a:off x="10709346" y="907042"/>
              <a:ext cx="1250744" cy="3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latin typeface="Montserrat" panose="00000500000000000000" pitchFamily="2" charset="0"/>
                </a:rPr>
                <a:t>Actual	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8740A823-38F9-0566-CDB0-573ED02179DF}"/>
                </a:ext>
              </a:extLst>
            </p:cNvPr>
            <p:cNvSpPr txBox="1"/>
            <p:nvPr/>
          </p:nvSpPr>
          <p:spPr>
            <a:xfrm>
              <a:off x="10748841" y="1319606"/>
              <a:ext cx="1250744" cy="364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21,71 %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DF2ADE4C-F975-8113-AE32-4B0BD905604D}"/>
                </a:ext>
              </a:extLst>
            </p:cNvPr>
            <p:cNvSpPr txBox="1"/>
            <p:nvPr/>
          </p:nvSpPr>
          <p:spPr>
            <a:xfrm>
              <a:off x="13297949" y="1336006"/>
              <a:ext cx="1183279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23,68%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84A009C-8D05-D432-7F32-52B27571C426}"/>
                </a:ext>
              </a:extLst>
            </p:cNvPr>
            <p:cNvSpPr txBox="1"/>
            <p:nvPr/>
          </p:nvSpPr>
          <p:spPr>
            <a:xfrm>
              <a:off x="10744584" y="1809361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25,52 %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B437BEA3-A2BB-FC3E-59E0-7FCFF0AB27A3}"/>
                </a:ext>
              </a:extLst>
            </p:cNvPr>
            <p:cNvSpPr txBox="1"/>
            <p:nvPr/>
          </p:nvSpPr>
          <p:spPr>
            <a:xfrm>
              <a:off x="13232809" y="1805196"/>
              <a:ext cx="1241540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23,86 %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C3A12244-B17D-C953-4C67-D9E4AFB4248B}"/>
                </a:ext>
              </a:extLst>
            </p:cNvPr>
            <p:cNvSpPr txBox="1"/>
            <p:nvPr/>
          </p:nvSpPr>
          <p:spPr>
            <a:xfrm>
              <a:off x="10715691" y="2346715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29,24 %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AD70D04A-362B-4C05-BBF0-F20D3EF31B7B}"/>
                </a:ext>
              </a:extLst>
            </p:cNvPr>
            <p:cNvSpPr txBox="1"/>
            <p:nvPr/>
          </p:nvSpPr>
          <p:spPr>
            <a:xfrm>
              <a:off x="13210070" y="2281650"/>
              <a:ext cx="117524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30,34 %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1EF84E8-9E92-420E-67C2-92D2019C6704}"/>
                </a:ext>
              </a:extLst>
            </p:cNvPr>
            <p:cNvSpPr txBox="1"/>
            <p:nvPr/>
          </p:nvSpPr>
          <p:spPr>
            <a:xfrm>
              <a:off x="10709346" y="2814928"/>
              <a:ext cx="1250744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 20,14 %</a:t>
              </a:r>
              <a:r>
                <a:rPr lang="es-ES" sz="1000" dirty="0">
                  <a:latin typeface="Montserrat" panose="00000500000000000000" pitchFamily="2" charset="0"/>
                </a:rPr>
                <a:t>	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ED5CD915-CBEC-E5F2-DC6B-29540145C7D5}"/>
                </a:ext>
              </a:extLst>
            </p:cNvPr>
            <p:cNvSpPr txBox="1"/>
            <p:nvPr/>
          </p:nvSpPr>
          <p:spPr>
            <a:xfrm>
              <a:off x="13196478" y="2746969"/>
              <a:ext cx="1221453" cy="5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Montserrat" panose="00000500000000000000" pitchFamily="2" charset="0"/>
                </a:rPr>
                <a:t>20,83 %</a:t>
              </a:r>
              <a:r>
                <a:rPr lang="es-ES" sz="1000" dirty="0">
                  <a:latin typeface="Montserrat" panose="00000500000000000000" pitchFamily="2" charset="0"/>
                </a:rPr>
                <a:t> 	</a:t>
              </a:r>
            </a:p>
          </p:txBody>
        </p: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2AE9B11-237D-A1A7-D1E3-97975F8ACD4E}"/>
              </a:ext>
            </a:extLst>
          </p:cNvPr>
          <p:cNvSpPr txBox="1"/>
          <p:nvPr/>
        </p:nvSpPr>
        <p:spPr>
          <a:xfrm>
            <a:off x="8680573" y="3747790"/>
            <a:ext cx="312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Montserrat" panose="00000500000000000000" pitchFamily="2" charset="0"/>
              </a:rPr>
              <a:t>Actual                   Anterior                 Budget	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F7D9A9B3-4529-58C1-CB17-FA15DF0441DD}"/>
              </a:ext>
            </a:extLst>
          </p:cNvPr>
          <p:cNvGrpSpPr/>
          <p:nvPr/>
        </p:nvGrpSpPr>
        <p:grpSpPr>
          <a:xfrm>
            <a:off x="8747426" y="4311242"/>
            <a:ext cx="2620326" cy="4426450"/>
            <a:chOff x="9256085" y="4366583"/>
            <a:chExt cx="2620326" cy="442645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E8E12FE-F39E-B129-A841-54D9C90CE9C3}"/>
                </a:ext>
              </a:extLst>
            </p:cNvPr>
            <p:cNvGrpSpPr/>
            <p:nvPr/>
          </p:nvGrpSpPr>
          <p:grpSpPr>
            <a:xfrm>
              <a:off x="9256085" y="4366583"/>
              <a:ext cx="2593316" cy="4426450"/>
              <a:chOff x="8425969" y="3231977"/>
              <a:chExt cx="2593316" cy="4426450"/>
            </a:xfrm>
          </p:grpSpPr>
          <p:graphicFrame>
            <p:nvGraphicFramePr>
              <p:cNvPr id="40" name="Gráfico 39">
                <a:extLst>
                  <a:ext uri="{FF2B5EF4-FFF2-40B4-BE49-F238E27FC236}">
                    <a16:creationId xmlns:a16="http://schemas.microsoft.com/office/drawing/2014/main" id="{91BAC7DD-550A-9EE3-E738-ACC0FE5C93B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3287842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graphicFrame>
            <p:nvGraphicFramePr>
              <p:cNvPr id="41" name="Gráfico 40">
                <a:extLst>
                  <a:ext uri="{FF2B5EF4-FFF2-40B4-BE49-F238E27FC236}">
                    <a16:creationId xmlns:a16="http://schemas.microsoft.com/office/drawing/2014/main" id="{9252CD51-F8C4-FD87-3DD0-57F8C7D7E79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5017390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graphicFrame>
            <p:nvGraphicFramePr>
              <p:cNvPr id="42" name="Gráfico 41">
                <a:extLst>
                  <a:ext uri="{FF2B5EF4-FFF2-40B4-BE49-F238E27FC236}">
                    <a16:creationId xmlns:a16="http://schemas.microsoft.com/office/drawing/2014/main" id="{C72E8E68-9984-3B8F-73A7-4A0930B4031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25969" y="6664571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sp>
            <p:nvSpPr>
              <p:cNvPr id="47" name="CuadroTexto 217">
                <a:extLst>
                  <a:ext uri="{FF2B5EF4-FFF2-40B4-BE49-F238E27FC236}">
                    <a16:creationId xmlns:a16="http://schemas.microsoft.com/office/drawing/2014/main" id="{17E0295D-05AD-5614-D4D3-C4E7C4B1D9D4}"/>
                  </a:ext>
                </a:extLst>
              </p:cNvPr>
              <p:cNvSpPr txBox="1"/>
              <p:nvPr/>
            </p:nvSpPr>
            <p:spPr>
              <a:xfrm>
                <a:off x="8680361" y="3231977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Personal</a:t>
                </a:r>
              </a:p>
            </p:txBody>
          </p:sp>
          <p:sp>
            <p:nvSpPr>
              <p:cNvPr id="48" name="CuadroTexto 217">
                <a:extLst>
                  <a:ext uri="{FF2B5EF4-FFF2-40B4-BE49-F238E27FC236}">
                    <a16:creationId xmlns:a16="http://schemas.microsoft.com/office/drawing/2014/main" id="{BE4CEC72-BCB4-D1A6-C023-01D716085306}"/>
                  </a:ext>
                </a:extLst>
              </p:cNvPr>
              <p:cNvSpPr txBox="1"/>
              <p:nvPr/>
            </p:nvSpPr>
            <p:spPr>
              <a:xfrm>
                <a:off x="8715233" y="4995476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Otros Gastos</a:t>
                </a:r>
              </a:p>
            </p:txBody>
          </p:sp>
          <p:sp>
            <p:nvSpPr>
              <p:cNvPr id="49" name="CuadroTexto 217">
                <a:extLst>
                  <a:ext uri="{FF2B5EF4-FFF2-40B4-BE49-F238E27FC236}">
                    <a16:creationId xmlns:a16="http://schemas.microsoft.com/office/drawing/2014/main" id="{2AB95270-4F1B-A06B-D350-F4CD9B7D0F3A}"/>
                  </a:ext>
                </a:extLst>
              </p:cNvPr>
              <p:cNvSpPr txBox="1"/>
              <p:nvPr/>
            </p:nvSpPr>
            <p:spPr>
              <a:xfrm>
                <a:off x="8688780" y="6610839"/>
                <a:ext cx="23040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Resultado</a:t>
                </a:r>
              </a:p>
            </p:txBody>
          </p:sp>
          <p:cxnSp>
            <p:nvCxnSpPr>
              <p:cNvPr id="53" name="Conector recto de flecha 52">
                <a:extLst>
                  <a:ext uri="{FF2B5EF4-FFF2-40B4-BE49-F238E27FC236}">
                    <a16:creationId xmlns:a16="http://schemas.microsoft.com/office/drawing/2014/main" id="{2756418C-250C-08CC-0BAB-AD3083548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766" y="4318700"/>
                <a:ext cx="0" cy="735143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de flecha 55">
                <a:extLst>
                  <a:ext uri="{FF2B5EF4-FFF2-40B4-BE49-F238E27FC236}">
                    <a16:creationId xmlns:a16="http://schemas.microsoft.com/office/drawing/2014/main" id="{E8B29E10-C077-DB46-657A-CA1A47ED17A4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>
                <a:off x="9812115" y="6019911"/>
                <a:ext cx="28691" cy="590928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F6824058-3F8E-C030-E0A5-AED77BF2D033}"/>
                </a:ext>
              </a:extLst>
            </p:cNvPr>
            <p:cNvSpPr txBox="1"/>
            <p:nvPr/>
          </p:nvSpPr>
          <p:spPr>
            <a:xfrm>
              <a:off x="10038114" y="460455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1.337.786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920678E4-B52C-5A0F-4BF3-31679B54ACC9}"/>
                </a:ext>
              </a:extLst>
            </p:cNvPr>
            <p:cNvSpPr txBox="1"/>
            <p:nvPr/>
          </p:nvSpPr>
          <p:spPr>
            <a:xfrm>
              <a:off x="9538857" y="5159165"/>
              <a:ext cx="1782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- 86 K € Budget</a:t>
              </a:r>
            </a:p>
          </p:txBody>
        </p:sp>
        <p:sp>
          <p:nvSpPr>
            <p:cNvPr id="159" name="Triángulo isósceles 158">
              <a:extLst>
                <a:ext uri="{FF2B5EF4-FFF2-40B4-BE49-F238E27FC236}">
                  <a16:creationId xmlns:a16="http://schemas.microsoft.com/office/drawing/2014/main" id="{3B51A3C0-FFB1-1B02-59AB-2D3C18A6A8A1}"/>
                </a:ext>
              </a:extLst>
            </p:cNvPr>
            <p:cNvSpPr/>
            <p:nvPr/>
          </p:nvSpPr>
          <p:spPr>
            <a:xfrm>
              <a:off x="9330833" y="4949195"/>
              <a:ext cx="231533" cy="14200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0" name="CuadroTexto 159">
              <a:extLst>
                <a:ext uri="{FF2B5EF4-FFF2-40B4-BE49-F238E27FC236}">
                  <a16:creationId xmlns:a16="http://schemas.microsoft.com/office/drawing/2014/main" id="{981A1A05-C828-C018-EDDF-66ED5AE07937}"/>
                </a:ext>
              </a:extLst>
            </p:cNvPr>
            <p:cNvSpPr txBox="1"/>
            <p:nvPr/>
          </p:nvSpPr>
          <p:spPr>
            <a:xfrm>
              <a:off x="9901669" y="6379746"/>
              <a:ext cx="1811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122.998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1" name="CuadroTexto 160">
              <a:extLst>
                <a:ext uri="{FF2B5EF4-FFF2-40B4-BE49-F238E27FC236}">
                  <a16:creationId xmlns:a16="http://schemas.microsoft.com/office/drawing/2014/main" id="{4885B3DF-DA80-7422-0BEF-C96C210458A4}"/>
                </a:ext>
              </a:extLst>
            </p:cNvPr>
            <p:cNvSpPr txBox="1"/>
            <p:nvPr/>
          </p:nvSpPr>
          <p:spPr>
            <a:xfrm>
              <a:off x="9460848" y="6644269"/>
              <a:ext cx="1497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 - 170  K € PY</a:t>
              </a:r>
            </a:p>
          </p:txBody>
        </p:sp>
        <p:sp>
          <p:nvSpPr>
            <p:cNvPr id="162" name="Triángulo isósceles 161">
              <a:extLst>
                <a:ext uri="{FF2B5EF4-FFF2-40B4-BE49-F238E27FC236}">
                  <a16:creationId xmlns:a16="http://schemas.microsoft.com/office/drawing/2014/main" id="{FF42C01D-D5D0-541A-3907-48B7F91B6141}"/>
                </a:ext>
              </a:extLst>
            </p:cNvPr>
            <p:cNvSpPr/>
            <p:nvPr/>
          </p:nvSpPr>
          <p:spPr>
            <a:xfrm rot="10800000">
              <a:off x="9296443" y="6707539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837432BB-FEA2-B270-862C-064E3DA5A5BC}"/>
                </a:ext>
              </a:extLst>
            </p:cNvPr>
            <p:cNvSpPr txBox="1"/>
            <p:nvPr/>
          </p:nvSpPr>
          <p:spPr>
            <a:xfrm>
              <a:off x="9763745" y="7978662"/>
              <a:ext cx="2112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>
                  <a:latin typeface="Montserrat" panose="00000500000000000000" pitchFamily="2" charset="0"/>
                </a:rPr>
                <a:t>4.176.132</a:t>
              </a:r>
              <a:r>
                <a:rPr lang="es-ES" sz="2000" b="1" dirty="0">
                  <a:latin typeface="Montserrat" panose="00000500000000000000" pitchFamily="2" charset="0"/>
                </a:rPr>
                <a:t> €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1AFA69BD-6AAF-C2C8-56F6-39C593BE318E}"/>
                </a:ext>
              </a:extLst>
            </p:cNvPr>
            <p:cNvSpPr txBox="1"/>
            <p:nvPr/>
          </p:nvSpPr>
          <p:spPr>
            <a:xfrm>
              <a:off x="9594001" y="4902320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+ 307 K € PY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AA36578B-5A33-B688-EAED-E7176B7FAB2F}"/>
                </a:ext>
              </a:extLst>
            </p:cNvPr>
            <p:cNvSpPr txBox="1"/>
            <p:nvPr/>
          </p:nvSpPr>
          <p:spPr>
            <a:xfrm>
              <a:off x="9476941" y="6845757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 - 192 k € Budget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927C0E25-B668-C6E8-F67F-DDABACFF486F}"/>
                </a:ext>
              </a:extLst>
            </p:cNvPr>
            <p:cNvSpPr txBox="1"/>
            <p:nvPr/>
          </p:nvSpPr>
          <p:spPr>
            <a:xfrm>
              <a:off x="9661050" y="8514929"/>
              <a:ext cx="1831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+ 34 k € Budget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858B85DE-0FB9-3172-8DC9-9A5ACC306F19}"/>
                </a:ext>
              </a:extLst>
            </p:cNvPr>
            <p:cNvSpPr txBox="1"/>
            <p:nvPr/>
          </p:nvSpPr>
          <p:spPr>
            <a:xfrm>
              <a:off x="9624301" y="8281258"/>
              <a:ext cx="209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+ 568 K € PY</a:t>
              </a:r>
            </a:p>
          </p:txBody>
        </p:sp>
        <p:sp>
          <p:nvSpPr>
            <p:cNvPr id="80" name="Triángulo isósceles 79">
              <a:extLst>
                <a:ext uri="{FF2B5EF4-FFF2-40B4-BE49-F238E27FC236}">
                  <a16:creationId xmlns:a16="http://schemas.microsoft.com/office/drawing/2014/main" id="{C47E0AF7-13B5-DE0C-8862-3DB327583866}"/>
                </a:ext>
              </a:extLst>
            </p:cNvPr>
            <p:cNvSpPr/>
            <p:nvPr/>
          </p:nvSpPr>
          <p:spPr>
            <a:xfrm rot="10800000">
              <a:off x="9321868" y="522709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1" name="Triángulo isósceles 80">
              <a:extLst>
                <a:ext uri="{FF2B5EF4-FFF2-40B4-BE49-F238E27FC236}">
                  <a16:creationId xmlns:a16="http://schemas.microsoft.com/office/drawing/2014/main" id="{70682BF7-C99F-F1C9-C6C6-CC139095D21A}"/>
                </a:ext>
              </a:extLst>
            </p:cNvPr>
            <p:cNvSpPr/>
            <p:nvPr/>
          </p:nvSpPr>
          <p:spPr>
            <a:xfrm rot="10800000">
              <a:off x="9304575" y="6883878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2" name="Triángulo isósceles 81">
              <a:extLst>
                <a:ext uri="{FF2B5EF4-FFF2-40B4-BE49-F238E27FC236}">
                  <a16:creationId xmlns:a16="http://schemas.microsoft.com/office/drawing/2014/main" id="{826066DB-D3DE-FACF-523F-B3DD104FED88}"/>
                </a:ext>
              </a:extLst>
            </p:cNvPr>
            <p:cNvSpPr/>
            <p:nvPr/>
          </p:nvSpPr>
          <p:spPr>
            <a:xfrm>
              <a:off x="9368371" y="8327293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84" name="Triángulo isósceles 83">
              <a:extLst>
                <a:ext uri="{FF2B5EF4-FFF2-40B4-BE49-F238E27FC236}">
                  <a16:creationId xmlns:a16="http://schemas.microsoft.com/office/drawing/2014/main" id="{1DF47661-DBD1-BD74-B134-E27CFD9E1E1D}"/>
                </a:ext>
              </a:extLst>
            </p:cNvPr>
            <p:cNvSpPr/>
            <p:nvPr/>
          </p:nvSpPr>
          <p:spPr>
            <a:xfrm>
              <a:off x="9362468" y="8558257"/>
              <a:ext cx="231533" cy="1420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</p:grp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91F2CBEE-4D95-9EDD-4AAA-0A06A334954D}"/>
              </a:ext>
            </a:extLst>
          </p:cNvPr>
          <p:cNvSpPr txBox="1"/>
          <p:nvPr/>
        </p:nvSpPr>
        <p:spPr>
          <a:xfrm>
            <a:off x="10466297" y="1388695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23,14 %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0C236421-5D42-A045-BE85-3FD1A6C569E7}"/>
              </a:ext>
            </a:extLst>
          </p:cNvPr>
          <p:cNvSpPr txBox="1"/>
          <p:nvPr/>
        </p:nvSpPr>
        <p:spPr>
          <a:xfrm>
            <a:off x="10466297" y="1700686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23,16 %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5E288003-195D-9928-4394-C1CADFB82D8B}"/>
              </a:ext>
            </a:extLst>
          </p:cNvPr>
          <p:cNvSpPr txBox="1"/>
          <p:nvPr/>
        </p:nvSpPr>
        <p:spPr>
          <a:xfrm>
            <a:off x="10472367" y="205620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31,08 %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9C399A79-D52B-AAEF-CE48-62E59B8BD1A8}"/>
              </a:ext>
            </a:extLst>
          </p:cNvPr>
          <p:cNvSpPr txBox="1"/>
          <p:nvPr/>
        </p:nvSpPr>
        <p:spPr>
          <a:xfrm>
            <a:off x="10493421" y="2339090"/>
            <a:ext cx="7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Montserrat" panose="00000500000000000000" pitchFamily="2" charset="0"/>
              </a:rPr>
              <a:t>20,51 %</a:t>
            </a:r>
            <a:r>
              <a:rPr lang="es-ES" sz="1000" dirty="0"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467D67-2B75-62DA-CA7B-0B8628A55B2A}"/>
              </a:ext>
            </a:extLst>
          </p:cNvPr>
          <p:cNvSpPr txBox="1"/>
          <p:nvPr/>
        </p:nvSpPr>
        <p:spPr>
          <a:xfrm>
            <a:off x="4324979" y="1001786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00991E-21C7-2469-11F1-43CC95BEE900}"/>
              </a:ext>
            </a:extLst>
          </p:cNvPr>
          <p:cNvSpPr txBox="1"/>
          <p:nvPr/>
        </p:nvSpPr>
        <p:spPr>
          <a:xfrm>
            <a:off x="7237830" y="8028658"/>
            <a:ext cx="1511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14,7%</a:t>
            </a:r>
          </a:p>
          <a:p>
            <a:pPr algn="r"/>
            <a:r>
              <a:rPr lang="es-ES" sz="1400" dirty="0">
                <a:latin typeface="Montserrat" panose="00000500000000000000" pitchFamily="2" charset="0"/>
              </a:rPr>
              <a:t>s/ Vtas</a:t>
            </a:r>
            <a:endParaRPr lang="es-ES" sz="1200" dirty="0">
              <a:latin typeface="Montserrat" panose="000005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3206FBA-FE86-1749-A3D9-34F71B159DB2}"/>
              </a:ext>
            </a:extLst>
          </p:cNvPr>
          <p:cNvSpPr txBox="1"/>
          <p:nvPr/>
        </p:nvSpPr>
        <p:spPr>
          <a:xfrm>
            <a:off x="4190929" y="708876"/>
            <a:ext cx="44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00000000-0008-0000-0A00-000017000000}"/>
              </a:ext>
            </a:extLst>
          </p:cNvPr>
          <p:cNvGraphicFramePr>
            <a:graphicFrameLocks/>
          </p:cNvGraphicFramePr>
          <p:nvPr/>
        </p:nvGraphicFramePr>
        <p:xfrm>
          <a:off x="2376192" y="1389645"/>
          <a:ext cx="6931025" cy="1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33" name="Imagen 32">
            <a:extLst>
              <a:ext uri="{FF2B5EF4-FFF2-40B4-BE49-F238E27FC236}">
                <a16:creationId xmlns:a16="http://schemas.microsoft.com/office/drawing/2014/main" id="{58580A9A-1A20-AE5E-AEAD-8CF3024BA1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2696" y="1244496"/>
            <a:ext cx="5919859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6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696BAA-541A-25B8-AFBE-81572966F4B8}"/>
              </a:ext>
            </a:extLst>
          </p:cNvPr>
          <p:cNvSpPr txBox="1"/>
          <p:nvPr/>
        </p:nvSpPr>
        <p:spPr>
          <a:xfrm>
            <a:off x="-166614" y="360937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ANÁLISIS ECONÓMICO DEPARTAMENTO DE SERVICIOS JUNIO 2025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4D2362E-A0D6-38A9-E333-4306C6E5B7FE}"/>
              </a:ext>
            </a:extLst>
          </p:cNvPr>
          <p:cNvGraphicFramePr>
            <a:graphicFrameLocks/>
          </p:cNvGraphicFramePr>
          <p:nvPr/>
        </p:nvGraphicFramePr>
        <p:xfrm>
          <a:off x="4836705" y="1127508"/>
          <a:ext cx="2139600" cy="86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217">
            <a:extLst>
              <a:ext uri="{FF2B5EF4-FFF2-40B4-BE49-F238E27FC236}">
                <a16:creationId xmlns:a16="http://schemas.microsoft.com/office/drawing/2014/main" id="{E9FA41B2-A43C-B67C-3D9A-4412E09AFCA8}"/>
              </a:ext>
            </a:extLst>
          </p:cNvPr>
          <p:cNvSpPr txBox="1"/>
          <p:nvPr/>
        </p:nvSpPr>
        <p:spPr>
          <a:xfrm>
            <a:off x="5041819" y="1066647"/>
            <a:ext cx="1942244" cy="295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Cliente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528728B-2E24-96E8-C191-F4DB86FAFB04}"/>
              </a:ext>
            </a:extLst>
          </p:cNvPr>
          <p:cNvGrpSpPr/>
          <p:nvPr/>
        </p:nvGrpSpPr>
        <p:grpSpPr>
          <a:xfrm>
            <a:off x="4949195" y="1524262"/>
            <a:ext cx="2034868" cy="468040"/>
            <a:chOff x="319193" y="8373089"/>
            <a:chExt cx="2413930" cy="536070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0CD888D5-BCF2-11CE-FAB5-DB394790665B}"/>
                </a:ext>
              </a:extLst>
            </p:cNvPr>
            <p:cNvSpPr/>
            <p:nvPr/>
          </p:nvSpPr>
          <p:spPr>
            <a:xfrm>
              <a:off x="319193" y="8423066"/>
              <a:ext cx="231533" cy="12725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0200AEC-52A8-E2B0-0FFA-9A8A586BA370}"/>
                </a:ext>
              </a:extLst>
            </p:cNvPr>
            <p:cNvSpPr txBox="1"/>
            <p:nvPr/>
          </p:nvSpPr>
          <p:spPr>
            <a:xfrm>
              <a:off x="643255" y="8373089"/>
              <a:ext cx="1497203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00B050"/>
                  </a:solidFill>
                  <a:latin typeface="Montserrat" panose="00000500000000000000" pitchFamily="2" charset="0"/>
                </a:rPr>
                <a:t>15.331 PY</a:t>
              </a:r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B8F6AE4D-B1D9-9B80-7589-4ADB61B4A53B}"/>
                </a:ext>
              </a:extLst>
            </p:cNvPr>
            <p:cNvSpPr/>
            <p:nvPr/>
          </p:nvSpPr>
          <p:spPr>
            <a:xfrm rot="10800000">
              <a:off x="319194" y="8666772"/>
              <a:ext cx="231533" cy="12725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62F178-9DF2-377B-D8CB-F664114837AC}"/>
                </a:ext>
              </a:extLst>
            </p:cNvPr>
            <p:cNvSpPr txBox="1"/>
            <p:nvPr/>
          </p:nvSpPr>
          <p:spPr>
            <a:xfrm>
              <a:off x="636664" y="8591898"/>
              <a:ext cx="2096459" cy="3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  <a:latin typeface="Montserrat" panose="00000500000000000000" pitchFamily="2" charset="0"/>
                </a:rPr>
                <a:t>3.082 Budget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4F259-AB4D-C95F-C793-AF390F09F9A2}"/>
              </a:ext>
            </a:extLst>
          </p:cNvPr>
          <p:cNvSpPr txBox="1"/>
          <p:nvPr/>
        </p:nvSpPr>
        <p:spPr>
          <a:xfrm>
            <a:off x="5359605" y="1257444"/>
            <a:ext cx="152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Montserrat" panose="00000500000000000000" pitchFamily="2" charset="0"/>
              </a:rPr>
              <a:t>98.942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E5585E7-171A-0C8F-0B25-6C2D64C8D828}"/>
              </a:ext>
            </a:extLst>
          </p:cNvPr>
          <p:cNvGrpSpPr/>
          <p:nvPr/>
        </p:nvGrpSpPr>
        <p:grpSpPr>
          <a:xfrm>
            <a:off x="7090397" y="1098787"/>
            <a:ext cx="2174558" cy="907574"/>
            <a:chOff x="6855201" y="1310596"/>
            <a:chExt cx="2579642" cy="1039492"/>
          </a:xfrm>
        </p:grpSpPr>
        <p:graphicFrame>
          <p:nvGraphicFramePr>
            <p:cNvPr id="15" name="Gráfico 14">
              <a:extLst>
                <a:ext uri="{FF2B5EF4-FFF2-40B4-BE49-F238E27FC236}">
                  <a16:creationId xmlns:a16="http://schemas.microsoft.com/office/drawing/2014/main" id="{1BF03552-F915-FAE6-C598-271D382F17D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CuadroTexto 217">
              <a:extLst>
                <a:ext uri="{FF2B5EF4-FFF2-40B4-BE49-F238E27FC236}">
                  <a16:creationId xmlns:a16="http://schemas.microsoft.com/office/drawing/2014/main" id="{E38467BA-4968-AD44-12E4-842A120B0C0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55BEE2D-FF78-EC2F-E452-589C1F67B888}"/>
                </a:ext>
              </a:extLst>
            </p:cNvPr>
            <p:cNvGrpSpPr/>
            <p:nvPr/>
          </p:nvGrpSpPr>
          <p:grpSpPr>
            <a:xfrm>
              <a:off x="6915326" y="1783370"/>
              <a:ext cx="2448354" cy="566718"/>
              <a:chOff x="896340" y="8331615"/>
              <a:chExt cx="2448354" cy="566718"/>
            </a:xfrm>
          </p:grpSpPr>
          <p:sp>
            <p:nvSpPr>
              <p:cNvPr id="19" name="Triángulo isósceles 18">
                <a:extLst>
                  <a:ext uri="{FF2B5EF4-FFF2-40B4-BE49-F238E27FC236}">
                    <a16:creationId xmlns:a16="http://schemas.microsoft.com/office/drawing/2014/main" id="{7FB1F6AC-43EF-92EC-0A53-7249F79E896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E86CDC2-F73D-17E4-A186-7EDD2C056F74}"/>
                  </a:ext>
                </a:extLst>
              </p:cNvPr>
              <p:cNvSpPr txBox="1"/>
              <p:nvPr/>
            </p:nvSpPr>
            <p:spPr>
              <a:xfrm>
                <a:off x="1231180" y="8331615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353 PY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4FF7C822-782D-69A9-68E1-6CBC1DBE828A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A2B06E6-883B-D6DD-768C-9D3A7043E7CA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3.454 Budget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64AFC54-E6CC-6A23-9CEC-927CE62DE21A}"/>
                </a:ext>
              </a:extLst>
            </p:cNvPr>
            <p:cNvSpPr txBox="1"/>
            <p:nvPr/>
          </p:nvSpPr>
          <p:spPr>
            <a:xfrm>
              <a:off x="7623556" y="1521292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11.460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0C1770B-9FE0-D033-6FFD-8796238D36AF}"/>
              </a:ext>
            </a:extLst>
          </p:cNvPr>
          <p:cNvGrpSpPr/>
          <p:nvPr/>
        </p:nvGrpSpPr>
        <p:grpSpPr>
          <a:xfrm>
            <a:off x="9362693" y="1108813"/>
            <a:ext cx="2174558" cy="907574"/>
            <a:chOff x="6855201" y="1310596"/>
            <a:chExt cx="2579642" cy="1039492"/>
          </a:xfrm>
        </p:grpSpPr>
        <p:graphicFrame>
          <p:nvGraphicFramePr>
            <p:cNvPr id="24" name="Gráfico 23">
              <a:extLst>
                <a:ext uri="{FF2B5EF4-FFF2-40B4-BE49-F238E27FC236}">
                  <a16:creationId xmlns:a16="http://schemas.microsoft.com/office/drawing/2014/main" id="{9C4FD780-6A4E-683A-8DAF-5AF76E13BA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5" name="CuadroTexto 217">
              <a:extLst>
                <a:ext uri="{FF2B5EF4-FFF2-40B4-BE49-F238E27FC236}">
                  <a16:creationId xmlns:a16="http://schemas.microsoft.com/office/drawing/2014/main" id="{2BDBA45C-818B-FCD4-46FC-8A6CF6857C30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62B326C-3003-3630-5BB5-0EC1A0EFECEA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6753E48C-665F-9A46-7C87-86EC6057F4F3}"/>
                  </a:ext>
                </a:extLst>
              </p:cNvPr>
              <p:cNvSpPr/>
              <p:nvPr/>
            </p:nvSpPr>
            <p:spPr>
              <a:xfrm rot="10800000">
                <a:off x="884118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0ECDCDF-07FF-E6DF-1EE8-8F036244D992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15.385 PY</a:t>
                </a:r>
              </a:p>
            </p:txBody>
          </p:sp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0519D04E-23A2-974D-DCC4-09DF2A95CA57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3D450BED-8B3C-1A8B-4300-5D464DBB44A3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273 Budget</a:t>
                </a:r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4CE6169-EEB6-2171-42C2-CD6C14AE23E7}"/>
                </a:ext>
              </a:extLst>
            </p:cNvPr>
            <p:cNvSpPr txBox="1"/>
            <p:nvPr/>
          </p:nvSpPr>
          <p:spPr>
            <a:xfrm>
              <a:off x="7623556" y="1521291"/>
              <a:ext cx="1811287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16.694</a:t>
              </a: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6236C48-CC89-DE00-4CF5-F7F017AA2971}"/>
              </a:ext>
            </a:extLst>
          </p:cNvPr>
          <p:cNvSpPr txBox="1"/>
          <p:nvPr/>
        </p:nvSpPr>
        <p:spPr>
          <a:xfrm>
            <a:off x="756643" y="1341336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Horas Facturadas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D66294F-3C6A-FB8B-C0AF-E3DC526C8732}"/>
              </a:ext>
            </a:extLst>
          </p:cNvPr>
          <p:cNvGrpSpPr/>
          <p:nvPr/>
        </p:nvGrpSpPr>
        <p:grpSpPr>
          <a:xfrm>
            <a:off x="4872309" y="2264575"/>
            <a:ext cx="2174558" cy="907574"/>
            <a:chOff x="6855201" y="1310596"/>
            <a:chExt cx="2579642" cy="1039492"/>
          </a:xfrm>
        </p:grpSpPr>
        <p:graphicFrame>
          <p:nvGraphicFramePr>
            <p:cNvPr id="74" name="Gráfico 73">
              <a:extLst>
                <a:ext uri="{FF2B5EF4-FFF2-40B4-BE49-F238E27FC236}">
                  <a16:creationId xmlns:a16="http://schemas.microsoft.com/office/drawing/2014/main" id="{F985C164-4518-B408-A6F6-AC8F5771E3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5" name="CuadroTexto 217">
              <a:extLst>
                <a:ext uri="{FF2B5EF4-FFF2-40B4-BE49-F238E27FC236}">
                  <a16:creationId xmlns:a16="http://schemas.microsoft.com/office/drawing/2014/main" id="{BE0E66D4-9E06-4211-C1D3-6EE7DA5391F7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FDFEA6AB-31E9-6724-A326-BF0F8408FA07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513534"/>
              <a:chOff x="896340" y="8384799"/>
              <a:chExt cx="2413869" cy="513534"/>
            </a:xfrm>
          </p:grpSpPr>
          <p:sp>
            <p:nvSpPr>
              <p:cNvPr id="78" name="Triángulo isósceles 77">
                <a:extLst>
                  <a:ext uri="{FF2B5EF4-FFF2-40B4-BE49-F238E27FC236}">
                    <a16:creationId xmlns:a16="http://schemas.microsoft.com/office/drawing/2014/main" id="{B7F482D3-FD63-05F9-CC59-156EC564BE8B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26288D61-0527-7C50-D777-EE30377A4004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2,60 € PY</a:t>
                </a:r>
              </a:p>
            </p:txBody>
          </p:sp>
          <p:sp>
            <p:nvSpPr>
              <p:cNvPr id="80" name="Triángulo isósceles 79">
                <a:extLst>
                  <a:ext uri="{FF2B5EF4-FFF2-40B4-BE49-F238E27FC236}">
                    <a16:creationId xmlns:a16="http://schemas.microsoft.com/office/drawing/2014/main" id="{A1F94DF3-466F-E2CC-225F-099E8ECAD90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F6FFB56B-B383-2964-B6AC-04F56B53F06B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0,26 € Budget</a:t>
                </a:r>
              </a:p>
            </p:txBody>
          </p:sp>
        </p:grp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DFB38424-5E23-8C89-71D0-99A983747BF7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44.62 €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2F5B2F5-DB46-02F0-09CD-8C29B27107C2}"/>
              </a:ext>
            </a:extLst>
          </p:cNvPr>
          <p:cNvGrpSpPr/>
          <p:nvPr/>
        </p:nvGrpSpPr>
        <p:grpSpPr>
          <a:xfrm>
            <a:off x="7126561" y="2274316"/>
            <a:ext cx="2174558" cy="907574"/>
            <a:chOff x="6855201" y="1310596"/>
            <a:chExt cx="2579642" cy="1039492"/>
          </a:xfrm>
        </p:grpSpPr>
        <p:graphicFrame>
          <p:nvGraphicFramePr>
            <p:cNvPr id="66" name="Gráfico 65">
              <a:extLst>
                <a:ext uri="{FF2B5EF4-FFF2-40B4-BE49-F238E27FC236}">
                  <a16:creationId xmlns:a16="http://schemas.microsoft.com/office/drawing/2014/main" id="{B432E3F3-30A7-1364-0F8D-B50FAAF678C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7" name="CuadroTexto 217">
              <a:extLst>
                <a:ext uri="{FF2B5EF4-FFF2-40B4-BE49-F238E27FC236}">
                  <a16:creationId xmlns:a16="http://schemas.microsoft.com/office/drawing/2014/main" id="{1EAEAA68-9932-3D0B-EC52-C94362A88F6D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85E70939-1329-3431-E0B4-BCB13651CE74}"/>
                </a:ext>
              </a:extLst>
            </p:cNvPr>
            <p:cNvGrpSpPr/>
            <p:nvPr/>
          </p:nvGrpSpPr>
          <p:grpSpPr>
            <a:xfrm>
              <a:off x="6928806" y="1836554"/>
              <a:ext cx="2434874" cy="513534"/>
              <a:chOff x="909820" y="8384799"/>
              <a:chExt cx="2434874" cy="513534"/>
            </a:xfrm>
          </p:grpSpPr>
          <p:sp>
            <p:nvSpPr>
              <p:cNvPr id="70" name="Triángulo isósceles 69">
                <a:extLst>
                  <a:ext uri="{FF2B5EF4-FFF2-40B4-BE49-F238E27FC236}">
                    <a16:creationId xmlns:a16="http://schemas.microsoft.com/office/drawing/2014/main" id="{5FDF67EA-E3EC-89EE-7DE6-6F7909F98D0E}"/>
                  </a:ext>
                </a:extLst>
              </p:cNvPr>
              <p:cNvSpPr/>
              <p:nvPr/>
            </p:nvSpPr>
            <p:spPr>
              <a:xfrm>
                <a:off x="909820" y="8466137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79722F9B-7DB7-A04A-C179-31582FC2B8CC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1,19 € PY</a:t>
                </a:r>
              </a:p>
            </p:txBody>
          </p:sp>
          <p:sp>
            <p:nvSpPr>
              <p:cNvPr id="72" name="Triángulo isósceles 71">
                <a:extLst>
                  <a:ext uri="{FF2B5EF4-FFF2-40B4-BE49-F238E27FC236}">
                    <a16:creationId xmlns:a16="http://schemas.microsoft.com/office/drawing/2014/main" id="{A96EB410-6045-46A6-4726-DFDB099A1AD6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BD1A6AC6-ED7E-B2C0-1C81-47F17E68C41C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1,15 € Budget</a:t>
                </a:r>
              </a:p>
            </p:txBody>
          </p:sp>
        </p:grp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1F6C98D3-C730-8809-75AB-93F9E0F9302B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44.31 €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36AF4D55-4081-2BD1-C9BC-107F8362E156}"/>
              </a:ext>
            </a:extLst>
          </p:cNvPr>
          <p:cNvGrpSpPr/>
          <p:nvPr/>
        </p:nvGrpSpPr>
        <p:grpSpPr>
          <a:xfrm>
            <a:off x="9398857" y="2283794"/>
            <a:ext cx="2174558" cy="907574"/>
            <a:chOff x="6855201" y="1310596"/>
            <a:chExt cx="2579642" cy="1039492"/>
          </a:xfrm>
        </p:grpSpPr>
        <p:graphicFrame>
          <p:nvGraphicFramePr>
            <p:cNvPr id="58" name="Gráfico 57">
              <a:extLst>
                <a:ext uri="{FF2B5EF4-FFF2-40B4-BE49-F238E27FC236}">
                  <a16:creationId xmlns:a16="http://schemas.microsoft.com/office/drawing/2014/main" id="{3FE293AE-0D70-3CE6-C294-69E15D6E87B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9" name="CuadroTexto 217">
              <a:extLst>
                <a:ext uri="{FF2B5EF4-FFF2-40B4-BE49-F238E27FC236}">
                  <a16:creationId xmlns:a16="http://schemas.microsoft.com/office/drawing/2014/main" id="{3D5BAE74-B3D9-071E-2B48-D10236750A11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C428EB88-6A9C-E8BB-E3CD-F8888345F360}"/>
                </a:ext>
              </a:extLst>
            </p:cNvPr>
            <p:cNvGrpSpPr/>
            <p:nvPr/>
          </p:nvGrpSpPr>
          <p:grpSpPr>
            <a:xfrm>
              <a:off x="6903104" y="1836554"/>
              <a:ext cx="2460576" cy="513534"/>
              <a:chOff x="884118" y="8384799"/>
              <a:chExt cx="2460576" cy="513534"/>
            </a:xfrm>
          </p:grpSpPr>
          <p:sp>
            <p:nvSpPr>
              <p:cNvPr id="62" name="Triángulo isósceles 61">
                <a:extLst>
                  <a:ext uri="{FF2B5EF4-FFF2-40B4-BE49-F238E27FC236}">
                    <a16:creationId xmlns:a16="http://schemas.microsoft.com/office/drawing/2014/main" id="{D8A75091-9D30-4A92-2E5B-05457D674B2B}"/>
                  </a:ext>
                </a:extLst>
              </p:cNvPr>
              <p:cNvSpPr/>
              <p:nvPr/>
            </p:nvSpPr>
            <p:spPr>
              <a:xfrm>
                <a:off x="884118" y="8455634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62571F0-AF6E-3E01-38CD-A49CE9D01136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4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8,66 € PY</a:t>
                </a:r>
              </a:p>
            </p:txBody>
          </p:sp>
          <p:sp>
            <p:nvSpPr>
              <p:cNvPr id="64" name="Triángulo isósceles 63">
                <a:extLst>
                  <a:ext uri="{FF2B5EF4-FFF2-40B4-BE49-F238E27FC236}">
                    <a16:creationId xmlns:a16="http://schemas.microsoft.com/office/drawing/2014/main" id="{4A00F4F0-1B4F-6D73-BD69-713A219B671B}"/>
                  </a:ext>
                </a:extLst>
              </p:cNvPr>
              <p:cNvSpPr/>
              <p:nvPr/>
            </p:nvSpPr>
            <p:spPr>
              <a:xfrm rot="10800000"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9D91B7FE-ADF1-5C00-5F56-BB0BF12212D5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0,39 € Budget</a:t>
                </a:r>
              </a:p>
            </p:txBody>
          </p: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A6C51DA1-CE9A-2B1B-0FDD-E02E7799C71F}"/>
                </a:ext>
              </a:extLst>
            </p:cNvPr>
            <p:cNvSpPr txBox="1"/>
            <p:nvPr/>
          </p:nvSpPr>
          <p:spPr>
            <a:xfrm>
              <a:off x="7623557" y="1521291"/>
              <a:ext cx="1811286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37.61 € 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5DC2402-1BDA-4C09-6FEA-086C179BCEF9}"/>
              </a:ext>
            </a:extLst>
          </p:cNvPr>
          <p:cNvGrpSpPr/>
          <p:nvPr/>
        </p:nvGrpSpPr>
        <p:grpSpPr>
          <a:xfrm>
            <a:off x="4872309" y="3384181"/>
            <a:ext cx="2174558" cy="1075307"/>
            <a:chOff x="6855201" y="1310596"/>
            <a:chExt cx="2579642" cy="1030858"/>
          </a:xfrm>
        </p:grpSpPr>
        <p:graphicFrame>
          <p:nvGraphicFramePr>
            <p:cNvPr id="111" name="Gráfico 110">
              <a:extLst>
                <a:ext uri="{FF2B5EF4-FFF2-40B4-BE49-F238E27FC236}">
                  <a16:creationId xmlns:a16="http://schemas.microsoft.com/office/drawing/2014/main" id="{98685DEC-B649-35EA-C038-08F35AF91C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2" name="CuadroTexto 217">
              <a:extLst>
                <a:ext uri="{FF2B5EF4-FFF2-40B4-BE49-F238E27FC236}">
                  <a16:creationId xmlns:a16="http://schemas.microsoft.com/office/drawing/2014/main" id="{CDABC377-4FC1-1202-0904-C9376B9CF094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Cliente</a:t>
              </a:r>
            </a:p>
          </p:txBody>
        </p:sp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7C2843C5-CA5C-9AE0-57EC-BFE71EFF227C}"/>
                </a:ext>
              </a:extLst>
            </p:cNvPr>
            <p:cNvGrpSpPr/>
            <p:nvPr/>
          </p:nvGrpSpPr>
          <p:grpSpPr>
            <a:xfrm>
              <a:off x="6915326" y="1836554"/>
              <a:ext cx="2413869" cy="461822"/>
              <a:chOff x="896340" y="8384799"/>
              <a:chExt cx="2413869" cy="461822"/>
            </a:xfrm>
          </p:grpSpPr>
          <p:sp>
            <p:nvSpPr>
              <p:cNvPr id="115" name="Triángulo isósceles 114">
                <a:extLst>
                  <a:ext uri="{FF2B5EF4-FFF2-40B4-BE49-F238E27FC236}">
                    <a16:creationId xmlns:a16="http://schemas.microsoft.com/office/drawing/2014/main" id="{460B54A6-7FE2-BB04-D845-9A071541F2EA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EA04FF2E-EC8B-FF01-E09B-0E58F3B043C5}"/>
                  </a:ext>
                </a:extLst>
              </p:cNvPr>
              <p:cNvSpPr txBox="1"/>
              <p:nvPr/>
            </p:nvSpPr>
            <p:spPr>
              <a:xfrm>
                <a:off x="1231595" y="8384799"/>
                <a:ext cx="174472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901 k € PY</a:t>
                </a:r>
              </a:p>
            </p:txBody>
          </p:sp>
          <p:sp>
            <p:nvSpPr>
              <p:cNvPr id="117" name="Triángulo isósceles 116">
                <a:extLst>
                  <a:ext uri="{FF2B5EF4-FFF2-40B4-BE49-F238E27FC236}">
                    <a16:creationId xmlns:a16="http://schemas.microsoft.com/office/drawing/2014/main" id="{DF132768-60C2-F75B-DE5B-027BC8F66FC9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CuadroTexto 117">
                <a:extLst>
                  <a:ext uri="{FF2B5EF4-FFF2-40B4-BE49-F238E27FC236}">
                    <a16:creationId xmlns:a16="http://schemas.microsoft.com/office/drawing/2014/main" id="{075BF479-071F-94E4-DBAD-B9247FE2F052}"/>
                  </a:ext>
                </a:extLst>
              </p:cNvPr>
              <p:cNvSpPr txBox="1"/>
              <p:nvPr/>
            </p:nvSpPr>
            <p:spPr>
              <a:xfrm>
                <a:off x="1213750" y="8581072"/>
                <a:ext cx="2096459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163 k  Budget</a:t>
                </a:r>
              </a:p>
            </p:txBody>
          </p:sp>
        </p:grpSp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C8B68340-85B4-E22D-63B3-BD2699B23A36}"/>
                </a:ext>
              </a:extLst>
            </p:cNvPr>
            <p:cNvSpPr txBox="1"/>
            <p:nvPr/>
          </p:nvSpPr>
          <p:spPr>
            <a:xfrm>
              <a:off x="7272282" y="1521292"/>
              <a:ext cx="2162561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4.414.481 €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FA7D8836-58EA-F208-90F1-4831E045155E}"/>
              </a:ext>
            </a:extLst>
          </p:cNvPr>
          <p:cNvGrpSpPr/>
          <p:nvPr/>
        </p:nvGrpSpPr>
        <p:grpSpPr>
          <a:xfrm>
            <a:off x="7126561" y="3395164"/>
            <a:ext cx="2174558" cy="1075307"/>
            <a:chOff x="6855201" y="1310596"/>
            <a:chExt cx="2579642" cy="1030858"/>
          </a:xfrm>
        </p:grpSpPr>
        <p:graphicFrame>
          <p:nvGraphicFramePr>
            <p:cNvPr id="103" name="Gráfico 102">
              <a:extLst>
                <a:ext uri="{FF2B5EF4-FFF2-40B4-BE49-F238E27FC236}">
                  <a16:creationId xmlns:a16="http://schemas.microsoft.com/office/drawing/2014/main" id="{48317029-DE4A-99E9-03F6-5E1B3EF7F65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4" name="CuadroTexto 217">
              <a:extLst>
                <a:ext uri="{FF2B5EF4-FFF2-40B4-BE49-F238E27FC236}">
                  <a16:creationId xmlns:a16="http://schemas.microsoft.com/office/drawing/2014/main" id="{CFB898FB-28D2-9F62-093B-F25E7576DF5A}"/>
                </a:ext>
              </a:extLst>
            </p:cNvPr>
            <p:cNvSpPr txBox="1"/>
            <p:nvPr/>
          </p:nvSpPr>
          <p:spPr>
            <a:xfrm>
              <a:off x="7089321" y="1310596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Garantías</a:t>
              </a:r>
            </a:p>
          </p:txBody>
        </p:sp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id="{F31E9E65-AA30-3CA5-DE14-C7FB70763C89}"/>
                </a:ext>
              </a:extLst>
            </p:cNvPr>
            <p:cNvGrpSpPr/>
            <p:nvPr/>
          </p:nvGrpSpPr>
          <p:grpSpPr>
            <a:xfrm>
              <a:off x="6915326" y="1836554"/>
              <a:ext cx="2448354" cy="461822"/>
              <a:chOff x="896340" y="8384799"/>
              <a:chExt cx="2448354" cy="461822"/>
            </a:xfrm>
          </p:grpSpPr>
          <p:sp>
            <p:nvSpPr>
              <p:cNvPr id="107" name="Triángulo isósceles 106">
                <a:extLst>
                  <a:ext uri="{FF2B5EF4-FFF2-40B4-BE49-F238E27FC236}">
                    <a16:creationId xmlns:a16="http://schemas.microsoft.com/office/drawing/2014/main" id="{CC0EF806-7ADE-813A-A250-51A93E418FF3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8" name="CuadroTexto 107">
                <a:extLst>
                  <a:ext uri="{FF2B5EF4-FFF2-40B4-BE49-F238E27FC236}">
                    <a16:creationId xmlns:a16="http://schemas.microsoft.com/office/drawing/2014/main" id="{4C65DC54-7263-1AA8-D34F-7DDD1B4ACB40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497203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28 k € PY</a:t>
                </a:r>
              </a:p>
            </p:txBody>
          </p:sp>
          <p:sp>
            <p:nvSpPr>
              <p:cNvPr id="109" name="Triángulo isósceles 108">
                <a:extLst>
                  <a:ext uri="{FF2B5EF4-FFF2-40B4-BE49-F238E27FC236}">
                    <a16:creationId xmlns:a16="http://schemas.microsoft.com/office/drawing/2014/main" id="{14062840-71A7-63F2-E1B7-B8610D71E908}"/>
                  </a:ext>
                </a:extLst>
              </p:cNvPr>
              <p:cNvSpPr/>
              <p:nvPr/>
            </p:nvSpPr>
            <p:spPr>
              <a:xfrm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76184441-5BE6-200A-DAF3-B4E91CCD33F4}"/>
                  </a:ext>
                </a:extLst>
              </p:cNvPr>
              <p:cNvSpPr txBox="1"/>
              <p:nvPr/>
            </p:nvSpPr>
            <p:spPr>
              <a:xfrm>
                <a:off x="1248236" y="8581072"/>
                <a:ext cx="2096458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143  k € Budget</a:t>
                </a:r>
              </a:p>
            </p:txBody>
          </p:sp>
        </p:grp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0BA158A9-31C3-5897-CE26-4308BC7DCA75}"/>
                </a:ext>
              </a:extLst>
            </p:cNvPr>
            <p:cNvSpPr txBox="1"/>
            <p:nvPr/>
          </p:nvSpPr>
          <p:spPr>
            <a:xfrm>
              <a:off x="7623557" y="1521292"/>
              <a:ext cx="1811286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507.859 €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5557B452-BFAA-BA93-02C9-2D9F5BA3CBB5}"/>
              </a:ext>
            </a:extLst>
          </p:cNvPr>
          <p:cNvGrpSpPr/>
          <p:nvPr/>
        </p:nvGrpSpPr>
        <p:grpSpPr>
          <a:xfrm>
            <a:off x="9398858" y="3407143"/>
            <a:ext cx="2174558" cy="1047362"/>
            <a:chOff x="6855201" y="1310595"/>
            <a:chExt cx="2579642" cy="1004068"/>
          </a:xfrm>
        </p:grpSpPr>
        <p:graphicFrame>
          <p:nvGraphicFramePr>
            <p:cNvPr id="95" name="Gráfico 94">
              <a:extLst>
                <a:ext uri="{FF2B5EF4-FFF2-40B4-BE49-F238E27FC236}">
                  <a16:creationId xmlns:a16="http://schemas.microsoft.com/office/drawing/2014/main" id="{53B12626-1697-1D3A-57D1-70476ED1FC5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20807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96" name="CuadroTexto 217">
              <a:extLst>
                <a:ext uri="{FF2B5EF4-FFF2-40B4-BE49-F238E27FC236}">
                  <a16:creationId xmlns:a16="http://schemas.microsoft.com/office/drawing/2014/main" id="{89D1182C-F52E-C6DF-652D-EE27D44EF55B}"/>
                </a:ext>
              </a:extLst>
            </p:cNvPr>
            <p:cNvSpPr txBox="1"/>
            <p:nvPr/>
          </p:nvSpPr>
          <p:spPr>
            <a:xfrm>
              <a:off x="7089321" y="1310595"/>
              <a:ext cx="2304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Internas</a:t>
              </a:r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1B24DFC2-2A05-36C5-5044-421622DAC00E}"/>
                </a:ext>
              </a:extLst>
            </p:cNvPr>
            <p:cNvGrpSpPr/>
            <p:nvPr/>
          </p:nvGrpSpPr>
          <p:grpSpPr>
            <a:xfrm>
              <a:off x="6925298" y="1836554"/>
              <a:ext cx="2438382" cy="461822"/>
              <a:chOff x="906312" y="8384799"/>
              <a:chExt cx="2438382" cy="461822"/>
            </a:xfrm>
          </p:grpSpPr>
          <p:sp>
            <p:nvSpPr>
              <p:cNvPr id="99" name="Triángulo isósceles 98">
                <a:extLst>
                  <a:ext uri="{FF2B5EF4-FFF2-40B4-BE49-F238E27FC236}">
                    <a16:creationId xmlns:a16="http://schemas.microsoft.com/office/drawing/2014/main" id="{85E28863-7573-C1DB-1583-6C239F5A38E1}"/>
                  </a:ext>
                </a:extLst>
              </p:cNvPr>
              <p:cNvSpPr/>
              <p:nvPr/>
            </p:nvSpPr>
            <p:spPr>
              <a:xfrm rot="10625882">
                <a:off x="906312" y="8455635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FA3A0D24-8DE7-9A09-899C-64A3CAF6F9A8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2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300  k € PY</a:t>
                </a:r>
              </a:p>
            </p:txBody>
          </p:sp>
          <p:sp>
            <p:nvSpPr>
              <p:cNvPr id="101" name="Triángulo isósceles 100">
                <a:extLst>
                  <a:ext uri="{FF2B5EF4-FFF2-40B4-BE49-F238E27FC236}">
                    <a16:creationId xmlns:a16="http://schemas.microsoft.com/office/drawing/2014/main" id="{8D069063-6B42-FCC8-3FE4-983C8917761C}"/>
                  </a:ext>
                </a:extLst>
              </p:cNvPr>
              <p:cNvSpPr/>
              <p:nvPr/>
            </p:nvSpPr>
            <p:spPr>
              <a:xfrm>
                <a:off x="918040" y="8656036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CuadroTexto 101">
                <a:extLst>
                  <a:ext uri="{FF2B5EF4-FFF2-40B4-BE49-F238E27FC236}">
                    <a16:creationId xmlns:a16="http://schemas.microsoft.com/office/drawing/2014/main" id="{1DDFCBF7-4623-CF53-E600-6B140CB17740}"/>
                  </a:ext>
                </a:extLst>
              </p:cNvPr>
              <p:cNvSpPr txBox="1"/>
              <p:nvPr/>
            </p:nvSpPr>
            <p:spPr>
              <a:xfrm>
                <a:off x="1248234" y="8581072"/>
                <a:ext cx="2096460" cy="26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 k € Budget</a:t>
                </a:r>
              </a:p>
            </p:txBody>
          </p:sp>
        </p:grp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41813E00-D457-F0D2-7492-9005E08781A2}"/>
                </a:ext>
              </a:extLst>
            </p:cNvPr>
            <p:cNvSpPr txBox="1"/>
            <p:nvPr/>
          </p:nvSpPr>
          <p:spPr>
            <a:xfrm>
              <a:off x="7273490" y="1521292"/>
              <a:ext cx="2161353" cy="38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627.840 €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01D4BF4-EB5F-DB97-ECC0-2DAF6BCE22AD}"/>
              </a:ext>
            </a:extLst>
          </p:cNvPr>
          <p:cNvGrpSpPr/>
          <p:nvPr/>
        </p:nvGrpSpPr>
        <p:grpSpPr>
          <a:xfrm>
            <a:off x="2476042" y="1056366"/>
            <a:ext cx="2210723" cy="3393836"/>
            <a:chOff x="9271364" y="1103887"/>
            <a:chExt cx="2210723" cy="3393836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98A0CEB-9678-DB53-EE1F-08D6D45B05D1}"/>
                </a:ext>
              </a:extLst>
            </p:cNvPr>
            <p:cNvGrpSpPr/>
            <p:nvPr/>
          </p:nvGrpSpPr>
          <p:grpSpPr>
            <a:xfrm>
              <a:off x="9271364" y="1103887"/>
              <a:ext cx="2174558" cy="907574"/>
              <a:chOff x="6855201" y="1310596"/>
              <a:chExt cx="2579642" cy="1039492"/>
            </a:xfrm>
          </p:grpSpPr>
          <p:graphicFrame>
            <p:nvGraphicFramePr>
              <p:cNvPr id="33" name="Gráfico 32">
                <a:extLst>
                  <a:ext uri="{FF2B5EF4-FFF2-40B4-BE49-F238E27FC236}">
                    <a16:creationId xmlns:a16="http://schemas.microsoft.com/office/drawing/2014/main" id="{FEFCEFDB-43A8-5D08-26FF-0582F42B797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34" name="CuadroTexto 217">
                <a:extLst>
                  <a:ext uri="{FF2B5EF4-FFF2-40B4-BE49-F238E27FC236}">
                    <a16:creationId xmlns:a16="http://schemas.microsoft.com/office/drawing/2014/main" id="{FC262F0A-EE79-231B-DAB6-41D24D0DAB8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Horas</a:t>
                </a: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DED17091-64E8-F3B9-7F29-776987D0F933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3" cy="513534"/>
                <a:chOff x="896340" y="8384799"/>
                <a:chExt cx="2448353" cy="513534"/>
              </a:xfrm>
            </p:grpSpPr>
            <p:sp>
              <p:nvSpPr>
                <p:cNvPr id="37" name="Triángulo isósceles 36">
                  <a:extLst>
                    <a:ext uri="{FF2B5EF4-FFF2-40B4-BE49-F238E27FC236}">
                      <a16:creationId xmlns:a16="http://schemas.microsoft.com/office/drawing/2014/main" id="{0955F0AB-4186-E06F-05F7-E22B340B3830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7C747E8B-FEC3-F8E1-5F43-AA145D8749D5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299 PY</a:t>
                  </a:r>
                </a:p>
              </p:txBody>
            </p:sp>
            <p:sp>
              <p:nvSpPr>
                <p:cNvPr id="39" name="Triángulo isósceles 38">
                  <a:extLst>
                    <a:ext uri="{FF2B5EF4-FFF2-40B4-BE49-F238E27FC236}">
                      <a16:creationId xmlns:a16="http://schemas.microsoft.com/office/drawing/2014/main" id="{26330858-B2D4-C6E2-797B-1CFB7C00CED7}"/>
                    </a:ext>
                  </a:extLst>
                </p:cNvPr>
                <p:cNvSpPr/>
                <p:nvPr/>
              </p:nvSpPr>
              <p:spPr>
                <a:xfrm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00B050"/>
                    </a:solidFill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645B54B3-E34D-A5A4-3EAE-4FD9C4601F94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8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645 Budget</a:t>
                  </a:r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9ECABD5-C9D9-6811-724F-AD6CCC563D7B}"/>
                  </a:ext>
                </a:extLst>
              </p:cNvPr>
              <p:cNvSpPr txBox="1"/>
              <p:nvPr/>
            </p:nvSpPr>
            <p:spPr>
              <a:xfrm>
                <a:off x="7623556" y="1521292"/>
                <a:ext cx="1811287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127.097 </a:t>
                </a:r>
              </a:p>
            </p:txBody>
          </p: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5F7E5242-1935-13E4-3FA0-2EE059248C0D}"/>
                </a:ext>
              </a:extLst>
            </p:cNvPr>
            <p:cNvGrpSpPr/>
            <p:nvPr/>
          </p:nvGrpSpPr>
          <p:grpSpPr>
            <a:xfrm>
              <a:off x="9307528" y="2302809"/>
              <a:ext cx="2174558" cy="907575"/>
              <a:chOff x="6855201" y="1310596"/>
              <a:chExt cx="2579642" cy="1039494"/>
            </a:xfrm>
          </p:grpSpPr>
          <p:graphicFrame>
            <p:nvGraphicFramePr>
              <p:cNvPr id="50" name="Gráfico 49">
                <a:extLst>
                  <a:ext uri="{FF2B5EF4-FFF2-40B4-BE49-F238E27FC236}">
                    <a16:creationId xmlns:a16="http://schemas.microsoft.com/office/drawing/2014/main" id="{881EC12B-47C2-54AF-127E-F0D34557EF1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sp>
            <p:nvSpPr>
              <p:cNvPr id="51" name="CuadroTexto 217">
                <a:extLst>
                  <a:ext uri="{FF2B5EF4-FFF2-40B4-BE49-F238E27FC236}">
                    <a16:creationId xmlns:a16="http://schemas.microsoft.com/office/drawing/2014/main" id="{30B1A914-C578-5FA8-CDEB-A46DD0111746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Precio</a:t>
                </a:r>
              </a:p>
            </p:txBody>
          </p:sp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72365235-C632-2594-F83A-5BF1D307CC28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6"/>
                <a:chOff x="896340" y="8384799"/>
                <a:chExt cx="2448354" cy="513536"/>
              </a:xfrm>
            </p:grpSpPr>
            <p:sp>
              <p:nvSpPr>
                <p:cNvPr id="54" name="Triángulo isósceles 53">
                  <a:extLst>
                    <a:ext uri="{FF2B5EF4-FFF2-40B4-BE49-F238E27FC236}">
                      <a16:creationId xmlns:a16="http://schemas.microsoft.com/office/drawing/2014/main" id="{96AC6B0B-81B5-BCE4-5977-F13E4553349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B616F81B-584C-11E8-BB94-360B8CAC3BC7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497203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4,86 € PY</a:t>
                  </a:r>
                </a:p>
              </p:txBody>
            </p:sp>
            <p:sp>
              <p:nvSpPr>
                <p:cNvPr id="56" name="Triángulo isósceles 55">
                  <a:extLst>
                    <a:ext uri="{FF2B5EF4-FFF2-40B4-BE49-F238E27FC236}">
                      <a16:creationId xmlns:a16="http://schemas.microsoft.com/office/drawing/2014/main" id="{B189947E-AAE9-9790-D46B-5044257B1D37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7A5ED9D7-D49D-C016-50C5-658C74BA7584}"/>
                    </a:ext>
                  </a:extLst>
                </p:cNvPr>
                <p:cNvSpPr txBox="1"/>
                <p:nvPr/>
              </p:nvSpPr>
              <p:spPr>
                <a:xfrm>
                  <a:off x="1248236" y="8581073"/>
                  <a:ext cx="2096458" cy="317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0,35 € Budget</a:t>
                  </a:r>
                </a:p>
              </p:txBody>
            </p:sp>
          </p:grp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410B6181-B97C-D71A-3722-84F741219E19}"/>
                  </a:ext>
                </a:extLst>
              </p:cNvPr>
              <p:cNvSpPr txBox="1"/>
              <p:nvPr/>
            </p:nvSpPr>
            <p:spPr>
              <a:xfrm>
                <a:off x="7623557" y="1521290"/>
                <a:ext cx="1811286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43.67 €</a:t>
                </a:r>
              </a:p>
            </p:txBody>
          </p: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0C11D9B-78E6-7AFC-2A38-A4354F52BD92}"/>
                </a:ext>
              </a:extLst>
            </p:cNvPr>
            <p:cNvGrpSpPr/>
            <p:nvPr/>
          </p:nvGrpSpPr>
          <p:grpSpPr>
            <a:xfrm>
              <a:off x="9307528" y="3422416"/>
              <a:ext cx="2174559" cy="1075307"/>
              <a:chOff x="6855201" y="1310596"/>
              <a:chExt cx="2579643" cy="1030858"/>
            </a:xfrm>
          </p:grpSpPr>
          <p:graphicFrame>
            <p:nvGraphicFramePr>
              <p:cNvPr id="87" name="Gráfico 86">
                <a:extLst>
                  <a:ext uri="{FF2B5EF4-FFF2-40B4-BE49-F238E27FC236}">
                    <a16:creationId xmlns:a16="http://schemas.microsoft.com/office/drawing/2014/main" id="{7CE47C07-C365-CD94-B88E-27BB203BBE9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sp>
            <p:nvSpPr>
              <p:cNvPr id="88" name="CuadroTexto 217">
                <a:extLst>
                  <a:ext uri="{FF2B5EF4-FFF2-40B4-BE49-F238E27FC236}">
                    <a16:creationId xmlns:a16="http://schemas.microsoft.com/office/drawing/2014/main" id="{E64BA252-D08D-0689-5757-07BBA3ECAF1F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2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rPr>
                  <a:t>Total Factur.</a:t>
                </a:r>
              </a:p>
            </p:txBody>
          </p:sp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2A7A8C4E-7FE1-56CC-D61E-6B6B736EE61C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461822"/>
                <a:chOff x="896340" y="8384799"/>
                <a:chExt cx="2448354" cy="461822"/>
              </a:xfrm>
            </p:grpSpPr>
            <p:sp>
              <p:nvSpPr>
                <p:cNvPr id="91" name="Triángulo isósceles 90">
                  <a:extLst>
                    <a:ext uri="{FF2B5EF4-FFF2-40B4-BE49-F238E27FC236}">
                      <a16:creationId xmlns:a16="http://schemas.microsoft.com/office/drawing/2014/main" id="{3B7AAA41-7176-7FC4-31B6-C15C47E800BE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92" name="CuadroTexto 91">
                  <a:extLst>
                    <a:ext uri="{FF2B5EF4-FFF2-40B4-BE49-F238E27FC236}">
                      <a16:creationId xmlns:a16="http://schemas.microsoft.com/office/drawing/2014/main" id="{EA5AA706-3CE6-A098-B8A9-F947D29D5041}"/>
                    </a:ext>
                  </a:extLst>
                </p:cNvPr>
                <p:cNvSpPr txBox="1"/>
                <p:nvPr/>
              </p:nvSpPr>
              <p:spPr>
                <a:xfrm>
                  <a:off x="1231596" y="8384799"/>
                  <a:ext cx="1708596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930 k € PY</a:t>
                  </a:r>
                </a:p>
              </p:txBody>
            </p:sp>
            <p:sp>
              <p:nvSpPr>
                <p:cNvPr id="93" name="Triángulo isósceles 92">
                  <a:extLst>
                    <a:ext uri="{FF2B5EF4-FFF2-40B4-BE49-F238E27FC236}">
                      <a16:creationId xmlns:a16="http://schemas.microsoft.com/office/drawing/2014/main" id="{153AEB47-26AF-631D-5699-5C2A9C4F8CD4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771E667F-9127-6CCC-3625-DED62F0F1A2F}"/>
                    </a:ext>
                  </a:extLst>
                </p:cNvPr>
                <p:cNvSpPr txBox="1"/>
                <p:nvPr/>
              </p:nvSpPr>
              <p:spPr>
                <a:xfrm>
                  <a:off x="1248236" y="8581072"/>
                  <a:ext cx="2096458" cy="265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15 k € Budget</a:t>
                  </a:r>
                </a:p>
              </p:txBody>
            </p:sp>
          </p:grp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B93B9B7B-9210-7314-E32E-75E3879DCCE7}"/>
                  </a:ext>
                </a:extLst>
              </p:cNvPr>
              <p:cNvSpPr txBox="1"/>
              <p:nvPr/>
            </p:nvSpPr>
            <p:spPr>
              <a:xfrm>
                <a:off x="7338386" y="1521292"/>
                <a:ext cx="2096458" cy="38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5.550.180 €</a:t>
                </a:r>
              </a:p>
            </p:txBody>
          </p:sp>
        </p:grp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57F750C-55F6-26CA-5843-511D4C40A544}"/>
              </a:ext>
            </a:extLst>
          </p:cNvPr>
          <p:cNvGrpSpPr/>
          <p:nvPr/>
        </p:nvGrpSpPr>
        <p:grpSpPr>
          <a:xfrm>
            <a:off x="2429245" y="4739901"/>
            <a:ext cx="2266917" cy="971506"/>
            <a:chOff x="6855201" y="1310596"/>
            <a:chExt cx="2614678" cy="1030858"/>
          </a:xfrm>
        </p:grpSpPr>
        <p:graphicFrame>
          <p:nvGraphicFramePr>
            <p:cNvPr id="148" name="Gráfico 147">
              <a:extLst>
                <a:ext uri="{FF2B5EF4-FFF2-40B4-BE49-F238E27FC236}">
                  <a16:creationId xmlns:a16="http://schemas.microsoft.com/office/drawing/2014/main" id="{37300C50-7016-45F6-3C6C-24EBCF37B53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49" name="CuadroTexto 217">
              <a:extLst>
                <a:ext uri="{FF2B5EF4-FFF2-40B4-BE49-F238E27FC236}">
                  <a16:creationId xmlns:a16="http://schemas.microsoft.com/office/drawing/2014/main" id="{FC148869-9D56-97C5-3303-4F462E94D546}"/>
                </a:ext>
              </a:extLst>
            </p:cNvPr>
            <p:cNvSpPr txBox="1"/>
            <p:nvPr/>
          </p:nvSpPr>
          <p:spPr>
            <a:xfrm>
              <a:off x="6855201" y="1310596"/>
              <a:ext cx="2538173" cy="35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50" name="Grupo 149">
              <a:extLst>
                <a:ext uri="{FF2B5EF4-FFF2-40B4-BE49-F238E27FC236}">
                  <a16:creationId xmlns:a16="http://schemas.microsoft.com/office/drawing/2014/main" id="{9D1C31DF-2743-1284-D53F-8EF0DD43AB8B}"/>
                </a:ext>
              </a:extLst>
            </p:cNvPr>
            <p:cNvGrpSpPr/>
            <p:nvPr/>
          </p:nvGrpSpPr>
          <p:grpSpPr>
            <a:xfrm>
              <a:off x="6915326" y="1836554"/>
              <a:ext cx="2436696" cy="480148"/>
              <a:chOff x="896340" y="8384799"/>
              <a:chExt cx="2436696" cy="480148"/>
            </a:xfrm>
          </p:grpSpPr>
          <p:sp>
            <p:nvSpPr>
              <p:cNvPr id="152" name="Triángulo isósceles 151">
                <a:extLst>
                  <a:ext uri="{FF2B5EF4-FFF2-40B4-BE49-F238E27FC236}">
                    <a16:creationId xmlns:a16="http://schemas.microsoft.com/office/drawing/2014/main" id="{3DF75E04-8132-F32D-0E72-1536E3C485CD}"/>
                  </a:ext>
                </a:extLst>
              </p:cNvPr>
              <p:cNvSpPr/>
              <p:nvPr/>
            </p:nvSpPr>
            <p:spPr>
              <a:xfrm>
                <a:off x="896340" y="8403492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53" name="CuadroTexto 152">
                <a:extLst>
                  <a:ext uri="{FF2B5EF4-FFF2-40B4-BE49-F238E27FC236}">
                    <a16:creationId xmlns:a16="http://schemas.microsoft.com/office/drawing/2014/main" id="{2F0EEB06-3110-999B-D39A-5B4FF2FE4643}"/>
                  </a:ext>
                </a:extLst>
              </p:cNvPr>
              <p:cNvSpPr txBox="1"/>
              <p:nvPr/>
            </p:nvSpPr>
            <p:spPr>
              <a:xfrm>
                <a:off x="1231596" y="8384799"/>
                <a:ext cx="1497203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33 k € PY</a:t>
                </a:r>
              </a:p>
            </p:txBody>
          </p:sp>
          <p:sp>
            <p:nvSpPr>
              <p:cNvPr id="154" name="Triángulo isósceles 153">
                <a:extLst>
                  <a:ext uri="{FF2B5EF4-FFF2-40B4-BE49-F238E27FC236}">
                    <a16:creationId xmlns:a16="http://schemas.microsoft.com/office/drawing/2014/main" id="{F8265C2D-F2B9-7731-9842-50CBC11EFD57}"/>
                  </a:ext>
                </a:extLst>
              </p:cNvPr>
              <p:cNvSpPr/>
              <p:nvPr/>
            </p:nvSpPr>
            <p:spPr>
              <a:xfrm rot="10800000">
                <a:off x="918040" y="8656037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865D6467-C67E-8061-45E5-BB4F202CD79B}"/>
                  </a:ext>
                </a:extLst>
              </p:cNvPr>
              <p:cNvSpPr txBox="1"/>
              <p:nvPr/>
            </p:nvSpPr>
            <p:spPr>
              <a:xfrm>
                <a:off x="1236577" y="8571025"/>
                <a:ext cx="2096459" cy="2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45 k €Budget</a:t>
                </a:r>
              </a:p>
            </p:txBody>
          </p:sp>
        </p:grp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A1477785-0709-2235-E92B-0F856EB1BBAA}"/>
                </a:ext>
              </a:extLst>
            </p:cNvPr>
            <p:cNvSpPr txBox="1"/>
            <p:nvPr/>
          </p:nvSpPr>
          <p:spPr>
            <a:xfrm>
              <a:off x="7429633" y="1378294"/>
              <a:ext cx="2040246" cy="42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742.126 €</a:t>
              </a:r>
            </a:p>
          </p:txBody>
        </p:sp>
      </p:grp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525AC2AB-0720-BE40-2B90-8A0300F2024F}"/>
              </a:ext>
            </a:extLst>
          </p:cNvPr>
          <p:cNvSpPr txBox="1"/>
          <p:nvPr/>
        </p:nvSpPr>
        <p:spPr>
          <a:xfrm>
            <a:off x="791327" y="2517170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Precio MOD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30B92CD-BBB7-FA72-08D6-41AEB70999E9}"/>
              </a:ext>
            </a:extLst>
          </p:cNvPr>
          <p:cNvSpPr txBox="1"/>
          <p:nvPr/>
        </p:nvSpPr>
        <p:spPr>
          <a:xfrm>
            <a:off x="791327" y="3725969"/>
            <a:ext cx="1613097" cy="3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Facturación 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88EBE6AE-73EB-52EF-35B9-3250EE01E27C}"/>
              </a:ext>
            </a:extLst>
          </p:cNvPr>
          <p:cNvSpPr txBox="1"/>
          <p:nvPr/>
        </p:nvSpPr>
        <p:spPr>
          <a:xfrm>
            <a:off x="738408" y="4910451"/>
            <a:ext cx="1613097" cy="57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Montserrat" panose="00000500000000000000" pitchFamily="2" charset="0"/>
              </a:rPr>
              <a:t>Otra Facturación </a:t>
            </a:r>
          </a:p>
        </p:txBody>
      </p: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6015575B-25FB-91D0-0D4B-7CDFE5DE74F2}"/>
              </a:ext>
            </a:extLst>
          </p:cNvPr>
          <p:cNvGrpSpPr/>
          <p:nvPr/>
        </p:nvGrpSpPr>
        <p:grpSpPr>
          <a:xfrm>
            <a:off x="2503222" y="5987707"/>
            <a:ext cx="2139602" cy="907574"/>
            <a:chOff x="6855201" y="1310596"/>
            <a:chExt cx="2538173" cy="1039492"/>
          </a:xfrm>
        </p:grpSpPr>
        <p:graphicFrame>
          <p:nvGraphicFramePr>
            <p:cNvPr id="164" name="Gráfico 163">
              <a:extLst>
                <a:ext uri="{FF2B5EF4-FFF2-40B4-BE49-F238E27FC236}">
                  <a16:creationId xmlns:a16="http://schemas.microsoft.com/office/drawing/2014/main" id="{04611353-2B09-0AFB-D32A-0751977F2C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55201" y="1347598"/>
            <a:ext cx="2538172" cy="993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65" name="CuadroTexto 217">
              <a:extLst>
                <a:ext uri="{FF2B5EF4-FFF2-40B4-BE49-F238E27FC236}">
                  <a16:creationId xmlns:a16="http://schemas.microsoft.com/office/drawing/2014/main" id="{684A3432-83B4-6513-C5BB-8B9AEFBDDA1C}"/>
                </a:ext>
              </a:extLst>
            </p:cNvPr>
            <p:cNvSpPr txBox="1"/>
            <p:nvPr/>
          </p:nvSpPr>
          <p:spPr>
            <a:xfrm>
              <a:off x="7089321" y="1310596"/>
              <a:ext cx="2304053" cy="38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s-ES" sz="16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E97CDF88-3774-6995-B68B-8ECDEEE81DDA}"/>
                </a:ext>
              </a:extLst>
            </p:cNvPr>
            <p:cNvGrpSpPr/>
            <p:nvPr/>
          </p:nvGrpSpPr>
          <p:grpSpPr>
            <a:xfrm>
              <a:off x="6925982" y="1836554"/>
              <a:ext cx="2437698" cy="513534"/>
              <a:chOff x="906996" y="8384799"/>
              <a:chExt cx="2437698" cy="513534"/>
            </a:xfrm>
          </p:grpSpPr>
          <p:sp>
            <p:nvSpPr>
              <p:cNvPr id="168" name="Triángulo isósceles 167">
                <a:extLst>
                  <a:ext uri="{FF2B5EF4-FFF2-40B4-BE49-F238E27FC236}">
                    <a16:creationId xmlns:a16="http://schemas.microsoft.com/office/drawing/2014/main" id="{D3A4CEEF-2579-6404-765E-4EB881DA9053}"/>
                  </a:ext>
                </a:extLst>
              </p:cNvPr>
              <p:cNvSpPr/>
              <p:nvPr/>
            </p:nvSpPr>
            <p:spPr>
              <a:xfrm>
                <a:off x="906996" y="8403481"/>
                <a:ext cx="231533" cy="12725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7B96AA42-8C07-1CF3-E55C-EAF8080F1229}"/>
                  </a:ext>
                </a:extLst>
              </p:cNvPr>
              <p:cNvSpPr txBox="1"/>
              <p:nvPr/>
            </p:nvSpPr>
            <p:spPr>
              <a:xfrm>
                <a:off x="1231597" y="8384799"/>
                <a:ext cx="1786196" cy="31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963 k € PY</a:t>
                </a:r>
              </a:p>
            </p:txBody>
          </p:sp>
          <p:sp>
            <p:nvSpPr>
              <p:cNvPr id="170" name="Triángulo isósceles 169">
                <a:extLst>
                  <a:ext uri="{FF2B5EF4-FFF2-40B4-BE49-F238E27FC236}">
                    <a16:creationId xmlns:a16="http://schemas.microsoft.com/office/drawing/2014/main" id="{EC185234-E87F-2186-853D-48A89ACEF4B2}"/>
                  </a:ext>
                </a:extLst>
              </p:cNvPr>
              <p:cNvSpPr/>
              <p:nvPr/>
            </p:nvSpPr>
            <p:spPr>
              <a:xfrm rot="10800000">
                <a:off x="918039" y="8656036"/>
                <a:ext cx="231533" cy="12725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1" name="CuadroTexto 170">
                <a:extLst>
                  <a:ext uri="{FF2B5EF4-FFF2-40B4-BE49-F238E27FC236}">
                    <a16:creationId xmlns:a16="http://schemas.microsoft.com/office/drawing/2014/main" id="{0AA06662-BDDD-726B-D833-C05D7DE8DE87}"/>
                  </a:ext>
                </a:extLst>
              </p:cNvPr>
              <p:cNvSpPr txBox="1"/>
              <p:nvPr/>
            </p:nvSpPr>
            <p:spPr>
              <a:xfrm>
                <a:off x="1248235" y="8581072"/>
                <a:ext cx="2096459" cy="3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rPr>
                  <a:t>61 k € Budget</a:t>
                </a:r>
              </a:p>
            </p:txBody>
          </p:sp>
        </p:grp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E3463A92-077C-8542-EE21-4B585E9E4C0C}"/>
                </a:ext>
              </a:extLst>
            </p:cNvPr>
            <p:cNvSpPr txBox="1"/>
            <p:nvPr/>
          </p:nvSpPr>
          <p:spPr>
            <a:xfrm>
              <a:off x="7152634" y="1351913"/>
              <a:ext cx="2140110" cy="458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000" b="1" dirty="0">
                  <a:latin typeface="Montserrat" panose="00000500000000000000" pitchFamily="2" charset="0"/>
                </a:rPr>
                <a:t>6.292.307€</a:t>
              </a:r>
            </a:p>
          </p:txBody>
        </p:sp>
      </p:grp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46C75F7E-5CD1-BEC1-95AA-B08F1E7EEB1F}"/>
              </a:ext>
            </a:extLst>
          </p:cNvPr>
          <p:cNvSpPr txBox="1"/>
          <p:nvPr/>
        </p:nvSpPr>
        <p:spPr>
          <a:xfrm>
            <a:off x="852593" y="6210864"/>
            <a:ext cx="150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>
                <a:latin typeface="Montserrat" panose="00000500000000000000" pitchFamily="2" charset="0"/>
              </a:rPr>
              <a:t>Facturación Total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D03B492-E47D-2288-8DDE-F862CCBD2FAA}"/>
              </a:ext>
            </a:extLst>
          </p:cNvPr>
          <p:cNvGrpSpPr/>
          <p:nvPr/>
        </p:nvGrpSpPr>
        <p:grpSpPr>
          <a:xfrm>
            <a:off x="298528" y="7254664"/>
            <a:ext cx="4043698" cy="384058"/>
            <a:chOff x="223818" y="7116285"/>
            <a:chExt cx="4322919" cy="417681"/>
          </a:xfrm>
        </p:grpSpPr>
        <p:sp>
          <p:nvSpPr>
            <p:cNvPr id="247" name="CuadroTexto 217">
              <a:extLst>
                <a:ext uri="{FF2B5EF4-FFF2-40B4-BE49-F238E27FC236}">
                  <a16:creationId xmlns:a16="http://schemas.microsoft.com/office/drawing/2014/main" id="{3CA06485-0652-D821-9EBB-22748950F4D6}"/>
                </a:ext>
              </a:extLst>
            </p:cNvPr>
            <p:cNvSpPr txBox="1"/>
            <p:nvPr/>
          </p:nvSpPr>
          <p:spPr>
            <a:xfrm>
              <a:off x="223818" y="7221359"/>
              <a:ext cx="982215" cy="31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MOD</a:t>
              </a:r>
            </a:p>
          </p:txBody>
        </p:sp>
        <p:sp>
          <p:nvSpPr>
            <p:cNvPr id="248" name="CuadroTexto 217">
              <a:extLst>
                <a:ext uri="{FF2B5EF4-FFF2-40B4-BE49-F238E27FC236}">
                  <a16:creationId xmlns:a16="http://schemas.microsoft.com/office/drawing/2014/main" id="{D16A658A-9797-8DFF-9574-E571F79111CB}"/>
                </a:ext>
              </a:extLst>
            </p:cNvPr>
            <p:cNvSpPr txBox="1"/>
            <p:nvPr/>
          </p:nvSpPr>
          <p:spPr>
            <a:xfrm>
              <a:off x="1314846" y="7214938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Externos</a:t>
              </a:r>
            </a:p>
          </p:txBody>
        </p:sp>
        <p:sp>
          <p:nvSpPr>
            <p:cNvPr id="249" name="CuadroTexto 217">
              <a:extLst>
                <a:ext uri="{FF2B5EF4-FFF2-40B4-BE49-F238E27FC236}">
                  <a16:creationId xmlns:a16="http://schemas.microsoft.com/office/drawing/2014/main" id="{FBD99C0D-9C29-5D09-A335-73D6536938A6}"/>
                </a:ext>
              </a:extLst>
            </p:cNvPr>
            <p:cNvSpPr txBox="1"/>
            <p:nvPr/>
          </p:nvSpPr>
          <p:spPr>
            <a:xfrm>
              <a:off x="3208149" y="7116285"/>
              <a:ext cx="1338588" cy="31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rPr>
                <a:t>MB TOTAL</a:t>
              </a:r>
            </a:p>
          </p:txBody>
        </p:sp>
      </p:grpSp>
      <p:sp>
        <p:nvSpPr>
          <p:cNvPr id="283" name="CuadroTexto 217">
            <a:extLst>
              <a:ext uri="{FF2B5EF4-FFF2-40B4-BE49-F238E27FC236}">
                <a16:creationId xmlns:a16="http://schemas.microsoft.com/office/drawing/2014/main" id="{D3E6CC46-8288-7F6E-DE2B-566E562DBA67}"/>
              </a:ext>
            </a:extLst>
          </p:cNvPr>
          <p:cNvSpPr txBox="1"/>
          <p:nvPr/>
        </p:nvSpPr>
        <p:spPr>
          <a:xfrm>
            <a:off x="6607333" y="6081550"/>
            <a:ext cx="1942246" cy="33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" sz="1600" b="1" dirty="0">
              <a:solidFill>
                <a:schemeClr val="bg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B46538A-D7CE-B883-E540-1D796DB1F829}"/>
              </a:ext>
            </a:extLst>
          </p:cNvPr>
          <p:cNvGrpSpPr/>
          <p:nvPr/>
        </p:nvGrpSpPr>
        <p:grpSpPr>
          <a:xfrm>
            <a:off x="4836705" y="5772931"/>
            <a:ext cx="6768704" cy="1191188"/>
            <a:chOff x="4835307" y="5795823"/>
            <a:chExt cx="6768704" cy="1191188"/>
          </a:xfrm>
        </p:grpSpPr>
        <p:grpSp>
          <p:nvGrpSpPr>
            <p:cNvPr id="269" name="Grupo 268">
              <a:extLst>
                <a:ext uri="{FF2B5EF4-FFF2-40B4-BE49-F238E27FC236}">
                  <a16:creationId xmlns:a16="http://schemas.microsoft.com/office/drawing/2014/main" id="{EBD61B48-0E2E-76B1-DE74-DE05F9796481}"/>
                </a:ext>
              </a:extLst>
            </p:cNvPr>
            <p:cNvGrpSpPr/>
            <p:nvPr/>
          </p:nvGrpSpPr>
          <p:grpSpPr>
            <a:xfrm>
              <a:off x="9452802" y="5814771"/>
              <a:ext cx="2151209" cy="1120115"/>
              <a:chOff x="9537434" y="6062808"/>
              <a:chExt cx="2151209" cy="1120115"/>
            </a:xfrm>
          </p:grpSpPr>
          <p:grpSp>
            <p:nvGrpSpPr>
              <p:cNvPr id="250" name="Grupo 249">
                <a:extLst>
                  <a:ext uri="{FF2B5EF4-FFF2-40B4-BE49-F238E27FC236}">
                    <a16:creationId xmlns:a16="http://schemas.microsoft.com/office/drawing/2014/main" id="{9710916C-A046-C55E-3704-FF3076036D12}"/>
                  </a:ext>
                </a:extLst>
              </p:cNvPr>
              <p:cNvGrpSpPr/>
              <p:nvPr/>
            </p:nvGrpSpPr>
            <p:grpSpPr>
              <a:xfrm>
                <a:off x="9549041" y="6275349"/>
                <a:ext cx="2139602" cy="907574"/>
                <a:chOff x="6855201" y="1310596"/>
                <a:chExt cx="2538173" cy="1039492"/>
              </a:xfrm>
            </p:grpSpPr>
            <p:graphicFrame>
              <p:nvGraphicFramePr>
                <p:cNvPr id="251" name="Gráfico 250">
                  <a:extLst>
                    <a:ext uri="{FF2B5EF4-FFF2-40B4-BE49-F238E27FC236}">
                      <a16:creationId xmlns:a16="http://schemas.microsoft.com/office/drawing/2014/main" id="{D6767485-A63E-F698-2A89-0D4557975D5A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855201" y="1347598"/>
                <a:ext cx="2538172" cy="99385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252" name="CuadroTexto 217">
                  <a:extLst>
                    <a:ext uri="{FF2B5EF4-FFF2-40B4-BE49-F238E27FC236}">
                      <a16:creationId xmlns:a16="http://schemas.microsoft.com/office/drawing/2014/main" id="{6DFB31E1-696B-F88A-7180-4CD072EB0080}"/>
                    </a:ext>
                  </a:extLst>
                </p:cNvPr>
                <p:cNvSpPr txBox="1"/>
                <p:nvPr/>
              </p:nvSpPr>
              <p:spPr>
                <a:xfrm>
                  <a:off x="7089321" y="1310596"/>
                  <a:ext cx="2304053" cy="381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s-ES" sz="1600" b="1" dirty="0">
                    <a:solidFill>
                      <a:schemeClr val="bg2">
                        <a:lumMod val="10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grpSp>
              <p:nvGrpSpPr>
                <p:cNvPr id="253" name="Grupo 252">
                  <a:extLst>
                    <a:ext uri="{FF2B5EF4-FFF2-40B4-BE49-F238E27FC236}">
                      <a16:creationId xmlns:a16="http://schemas.microsoft.com/office/drawing/2014/main" id="{5FA130AE-8616-0AD2-AFB4-724C7A08781B}"/>
                    </a:ext>
                  </a:extLst>
                </p:cNvPr>
                <p:cNvGrpSpPr/>
                <p:nvPr/>
              </p:nvGrpSpPr>
              <p:grpSpPr>
                <a:xfrm>
                  <a:off x="6915326" y="1836554"/>
                  <a:ext cx="2448354" cy="513534"/>
                  <a:chOff x="896340" y="8384799"/>
                  <a:chExt cx="2448354" cy="513534"/>
                </a:xfrm>
              </p:grpSpPr>
              <p:sp>
                <p:nvSpPr>
                  <p:cNvPr id="255" name="Triángulo isósceles 254">
                    <a:extLst>
                      <a:ext uri="{FF2B5EF4-FFF2-40B4-BE49-F238E27FC236}">
                        <a16:creationId xmlns:a16="http://schemas.microsoft.com/office/drawing/2014/main" id="{2D26F2F4-4EEF-88C3-D26B-25BA7609F8FE}"/>
                      </a:ext>
                    </a:extLst>
                  </p:cNvPr>
                  <p:cNvSpPr/>
                  <p:nvPr/>
                </p:nvSpPr>
                <p:spPr>
                  <a:xfrm>
                    <a:off x="896340" y="8403492"/>
                    <a:ext cx="231533" cy="127253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56" name="CuadroTexto 255">
                    <a:extLst>
                      <a:ext uri="{FF2B5EF4-FFF2-40B4-BE49-F238E27FC236}">
                        <a16:creationId xmlns:a16="http://schemas.microsoft.com/office/drawing/2014/main" id="{BF60BA34-F026-D801-BC15-F755DC80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1231597" y="8384799"/>
                    <a:ext cx="1786196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s-ES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rPr>
                      <a:t>526 k  € PY</a:t>
                    </a:r>
                  </a:p>
                </p:txBody>
              </p:sp>
              <p:sp>
                <p:nvSpPr>
                  <p:cNvPr id="257" name="Triángulo isósceles 256">
                    <a:extLst>
                      <a:ext uri="{FF2B5EF4-FFF2-40B4-BE49-F238E27FC236}">
                        <a16:creationId xmlns:a16="http://schemas.microsoft.com/office/drawing/2014/main" id="{FFB56139-E419-5277-C49A-ADAEB9EEA9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8039" y="865603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8" name="CuadroTexto 257">
                    <a:extLst>
                      <a:ext uri="{FF2B5EF4-FFF2-40B4-BE49-F238E27FC236}">
                        <a16:creationId xmlns:a16="http://schemas.microsoft.com/office/drawing/2014/main" id="{09ABB4A1-82A1-6C5E-517A-A0F58458D74D}"/>
                      </a:ext>
                    </a:extLst>
                  </p:cNvPr>
                  <p:cNvSpPr txBox="1"/>
                  <p:nvPr/>
                </p:nvSpPr>
                <p:spPr>
                  <a:xfrm>
                    <a:off x="1248235" y="8581072"/>
                    <a:ext cx="2096459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76 k € Budget</a:t>
                    </a:r>
                  </a:p>
                </p:txBody>
              </p:sp>
            </p:grpSp>
            <p:sp>
              <p:nvSpPr>
                <p:cNvPr id="254" name="CuadroTexto 253">
                  <a:extLst>
                    <a:ext uri="{FF2B5EF4-FFF2-40B4-BE49-F238E27FC236}">
                      <a16:creationId xmlns:a16="http://schemas.microsoft.com/office/drawing/2014/main" id="{74CB4CD5-7E7E-7811-08BC-25D0CACEEF2A}"/>
                    </a:ext>
                  </a:extLst>
                </p:cNvPr>
                <p:cNvSpPr txBox="1"/>
                <p:nvPr/>
              </p:nvSpPr>
              <p:spPr>
                <a:xfrm>
                  <a:off x="7152634" y="1351913"/>
                  <a:ext cx="2140110" cy="45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s-ES" sz="2000" b="1" dirty="0">
                      <a:latin typeface="Montserrat" panose="00000500000000000000" pitchFamily="2" charset="0"/>
                    </a:rPr>
                    <a:t>2.515.425 €</a:t>
                  </a:r>
                </a:p>
              </p:txBody>
            </p:sp>
          </p:grpSp>
          <p:sp>
            <p:nvSpPr>
              <p:cNvPr id="268" name="CuadroTexto 267">
                <a:extLst>
                  <a:ext uri="{FF2B5EF4-FFF2-40B4-BE49-F238E27FC236}">
                    <a16:creationId xmlns:a16="http://schemas.microsoft.com/office/drawing/2014/main" id="{B344C258-A10B-C245-A9F9-427F4C823DEB}"/>
                  </a:ext>
                </a:extLst>
              </p:cNvPr>
              <p:cNvSpPr txBox="1"/>
              <p:nvPr/>
            </p:nvSpPr>
            <p:spPr>
              <a:xfrm>
                <a:off x="9537434" y="6062808"/>
                <a:ext cx="19917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1600" dirty="0">
                    <a:latin typeface="Montserrat" panose="00000500000000000000" pitchFamily="2" charset="0"/>
                  </a:rPr>
                  <a:t>Margen Bruto</a:t>
                </a:r>
              </a:p>
            </p:txBody>
          </p:sp>
        </p:grpSp>
        <p:grpSp>
          <p:nvGrpSpPr>
            <p:cNvPr id="293" name="Grupo 292">
              <a:extLst>
                <a:ext uri="{FF2B5EF4-FFF2-40B4-BE49-F238E27FC236}">
                  <a16:creationId xmlns:a16="http://schemas.microsoft.com/office/drawing/2014/main" id="{55F49041-EC1A-941F-98D0-4E712D4AC3D4}"/>
                </a:ext>
              </a:extLst>
            </p:cNvPr>
            <p:cNvGrpSpPr/>
            <p:nvPr/>
          </p:nvGrpSpPr>
          <p:grpSpPr>
            <a:xfrm>
              <a:off x="4835307" y="6066613"/>
              <a:ext cx="2087014" cy="867729"/>
              <a:chOff x="6526537" y="6040657"/>
              <a:chExt cx="2139601" cy="867729"/>
            </a:xfrm>
          </p:grpSpPr>
          <p:grpSp>
            <p:nvGrpSpPr>
              <p:cNvPr id="292" name="Grupo 291">
                <a:extLst>
                  <a:ext uri="{FF2B5EF4-FFF2-40B4-BE49-F238E27FC236}">
                    <a16:creationId xmlns:a16="http://schemas.microsoft.com/office/drawing/2014/main" id="{988231FF-A6BE-96DF-C43C-BB363FCECD06}"/>
                  </a:ext>
                </a:extLst>
              </p:cNvPr>
              <p:cNvGrpSpPr/>
              <p:nvPr/>
            </p:nvGrpSpPr>
            <p:grpSpPr>
              <a:xfrm>
                <a:off x="6526537" y="6040657"/>
                <a:ext cx="2139601" cy="867729"/>
                <a:chOff x="6493063" y="6113556"/>
                <a:chExt cx="2139601" cy="867729"/>
              </a:xfrm>
            </p:grpSpPr>
            <p:graphicFrame>
              <p:nvGraphicFramePr>
                <p:cNvPr id="282" name="Gráfico 281">
                  <a:extLst>
                    <a:ext uri="{FF2B5EF4-FFF2-40B4-BE49-F238E27FC236}">
                      <a16:creationId xmlns:a16="http://schemas.microsoft.com/office/drawing/2014/main" id="{92B1315E-8BDE-BBA1-7F50-7A6E04C132A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493063" y="6113556"/>
                <a:ext cx="2139601" cy="86772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  <p:grpSp>
              <p:nvGrpSpPr>
                <p:cNvPr id="284" name="Grupo 283">
                  <a:extLst>
                    <a:ext uri="{FF2B5EF4-FFF2-40B4-BE49-F238E27FC236}">
                      <a16:creationId xmlns:a16="http://schemas.microsoft.com/office/drawing/2014/main" id="{039761AC-AA7A-9CE1-D469-2D1544E2ACE3}"/>
                    </a:ext>
                  </a:extLst>
                </p:cNvPr>
                <p:cNvGrpSpPr/>
                <p:nvPr/>
              </p:nvGrpSpPr>
              <p:grpSpPr>
                <a:xfrm>
                  <a:off x="6513260" y="6495192"/>
                  <a:ext cx="2119403" cy="456832"/>
                  <a:chOff x="933106" y="8398493"/>
                  <a:chExt cx="2514213" cy="523234"/>
                </a:xfrm>
              </p:grpSpPr>
              <p:sp>
                <p:nvSpPr>
                  <p:cNvPr id="286" name="Triángulo isósceles 285">
                    <a:extLst>
                      <a:ext uri="{FF2B5EF4-FFF2-40B4-BE49-F238E27FC236}">
                        <a16:creationId xmlns:a16="http://schemas.microsoft.com/office/drawing/2014/main" id="{3F568E82-BDD1-BC5B-8780-8BA6CE50E07B}"/>
                      </a:ext>
                    </a:extLst>
                  </p:cNvPr>
                  <p:cNvSpPr/>
                  <p:nvPr/>
                </p:nvSpPr>
                <p:spPr>
                  <a:xfrm rot="21423724">
                    <a:off x="936415" y="8482130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/>
                  </a:p>
                </p:txBody>
              </p:sp>
              <p:sp>
                <p:nvSpPr>
                  <p:cNvPr id="287" name="CuadroTexto 286">
                    <a:extLst>
                      <a:ext uri="{FF2B5EF4-FFF2-40B4-BE49-F238E27FC236}">
                        <a16:creationId xmlns:a16="http://schemas.microsoft.com/office/drawing/2014/main" id="{2D854241-AA4E-C48D-9201-556FC573A2AE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066" y="8398493"/>
                    <a:ext cx="1786195" cy="317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400 k € PY</a:t>
                    </a:r>
                  </a:p>
                </p:txBody>
              </p:sp>
              <p:sp>
                <p:nvSpPr>
                  <p:cNvPr id="288" name="Triángulo isósceles 287">
                    <a:extLst>
                      <a:ext uri="{FF2B5EF4-FFF2-40B4-BE49-F238E27FC236}">
                        <a16:creationId xmlns:a16="http://schemas.microsoft.com/office/drawing/2014/main" id="{F01FFFCB-C255-9679-A33B-330B686FF6B1}"/>
                      </a:ext>
                    </a:extLst>
                  </p:cNvPr>
                  <p:cNvSpPr/>
                  <p:nvPr/>
                </p:nvSpPr>
                <p:spPr>
                  <a:xfrm>
                    <a:off x="933106" y="8696466"/>
                    <a:ext cx="231533" cy="127253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9" name="CuadroTexto 288">
                    <a:extLst>
                      <a:ext uri="{FF2B5EF4-FFF2-40B4-BE49-F238E27FC236}">
                        <a16:creationId xmlns:a16="http://schemas.microsoft.com/office/drawing/2014/main" id="{1427843B-07E0-EB65-E44D-50F3D6FAC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175971" y="8604465"/>
                    <a:ext cx="2271348" cy="317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>
                        <a:solidFill>
                          <a:srgbClr val="FF0000"/>
                        </a:solidFill>
                        <a:latin typeface="Montserrat" panose="00000500000000000000" pitchFamily="2" charset="0"/>
                      </a:rPr>
                      <a:t> 115  k € Budget</a:t>
                    </a:r>
                  </a:p>
                </p:txBody>
              </p:sp>
            </p:grpSp>
          </p:grpSp>
          <p:sp>
            <p:nvSpPr>
              <p:cNvPr id="285" name="CuadroTexto 284">
                <a:extLst>
                  <a:ext uri="{FF2B5EF4-FFF2-40B4-BE49-F238E27FC236}">
                    <a16:creationId xmlns:a16="http://schemas.microsoft.com/office/drawing/2014/main" id="{665A3EAD-291A-F995-AE95-B6674F280DE9}"/>
                  </a:ext>
                </a:extLst>
              </p:cNvPr>
              <p:cNvSpPr txBox="1"/>
              <p:nvPr/>
            </p:nvSpPr>
            <p:spPr>
              <a:xfrm>
                <a:off x="6837821" y="6059565"/>
                <a:ext cx="1804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3.188.405 €</a:t>
                </a:r>
              </a:p>
            </p:txBody>
          </p:sp>
        </p:grpSp>
        <p:sp>
          <p:nvSpPr>
            <p:cNvPr id="290" name="CuadroTexto 289">
              <a:extLst>
                <a:ext uri="{FF2B5EF4-FFF2-40B4-BE49-F238E27FC236}">
                  <a16:creationId xmlns:a16="http://schemas.microsoft.com/office/drawing/2014/main" id="{CFB7D228-3A50-ED4C-7CE9-43B56DF25BBD}"/>
                </a:ext>
              </a:extLst>
            </p:cNvPr>
            <p:cNvSpPr txBox="1"/>
            <p:nvPr/>
          </p:nvSpPr>
          <p:spPr>
            <a:xfrm>
              <a:off x="4860087" y="5805375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MOD</a:t>
              </a:r>
            </a:p>
          </p:txBody>
        </p:sp>
        <p:grpSp>
          <p:nvGrpSpPr>
            <p:cNvPr id="305" name="Grupo 304">
              <a:extLst>
                <a:ext uri="{FF2B5EF4-FFF2-40B4-BE49-F238E27FC236}">
                  <a16:creationId xmlns:a16="http://schemas.microsoft.com/office/drawing/2014/main" id="{42ED1BCD-9FD3-63B0-D39D-D4884264D33F}"/>
                </a:ext>
              </a:extLst>
            </p:cNvPr>
            <p:cNvGrpSpPr/>
            <p:nvPr/>
          </p:nvGrpSpPr>
          <p:grpSpPr>
            <a:xfrm>
              <a:off x="6973941" y="6037285"/>
              <a:ext cx="2279302" cy="949726"/>
              <a:chOff x="6855202" y="1271098"/>
              <a:chExt cx="2589457" cy="1073863"/>
            </a:xfrm>
          </p:grpSpPr>
          <p:graphicFrame>
            <p:nvGraphicFramePr>
              <p:cNvPr id="306" name="Gráfico 305">
                <a:extLst>
                  <a:ext uri="{FF2B5EF4-FFF2-40B4-BE49-F238E27FC236}">
                    <a16:creationId xmlns:a16="http://schemas.microsoft.com/office/drawing/2014/main" id="{74D8818B-C999-2F8E-493C-163D3C072F1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906487" y="12710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sp>
            <p:nvSpPr>
              <p:cNvPr id="307" name="CuadroTexto 217">
                <a:extLst>
                  <a:ext uri="{FF2B5EF4-FFF2-40B4-BE49-F238E27FC236}">
                    <a16:creationId xmlns:a16="http://schemas.microsoft.com/office/drawing/2014/main" id="{EFEECA91-5820-C9E3-1EF6-7AF0F45069D8}"/>
                  </a:ext>
                </a:extLst>
              </p:cNvPr>
              <p:cNvSpPr txBox="1"/>
              <p:nvPr/>
            </p:nvSpPr>
            <p:spPr>
              <a:xfrm>
                <a:off x="6855202" y="1310597"/>
                <a:ext cx="2538173" cy="38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08" name="Grupo 307">
                <a:extLst>
                  <a:ext uri="{FF2B5EF4-FFF2-40B4-BE49-F238E27FC236}">
                    <a16:creationId xmlns:a16="http://schemas.microsoft.com/office/drawing/2014/main" id="{B6BC2D51-DF41-CEF1-1FFA-AA9D5F21D866}"/>
                  </a:ext>
                </a:extLst>
              </p:cNvPr>
              <p:cNvGrpSpPr/>
              <p:nvPr/>
            </p:nvGrpSpPr>
            <p:grpSpPr>
              <a:xfrm>
                <a:off x="6928687" y="1796570"/>
                <a:ext cx="2400508" cy="548391"/>
                <a:chOff x="909701" y="8344815"/>
                <a:chExt cx="2400508" cy="548391"/>
              </a:xfrm>
            </p:grpSpPr>
            <p:sp>
              <p:nvSpPr>
                <p:cNvPr id="310" name="Triángulo isósceles 309">
                  <a:extLst>
                    <a:ext uri="{FF2B5EF4-FFF2-40B4-BE49-F238E27FC236}">
                      <a16:creationId xmlns:a16="http://schemas.microsoft.com/office/drawing/2014/main" id="{EAF4B6DB-1D4C-9431-0FE1-9B4AB0D4228E}"/>
                    </a:ext>
                  </a:extLst>
                </p:cNvPr>
                <p:cNvSpPr/>
                <p:nvPr/>
              </p:nvSpPr>
              <p:spPr>
                <a:xfrm>
                  <a:off x="909701" y="8440623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311" name="CuadroTexto 310">
                  <a:extLst>
                    <a:ext uri="{FF2B5EF4-FFF2-40B4-BE49-F238E27FC236}">
                      <a16:creationId xmlns:a16="http://schemas.microsoft.com/office/drawing/2014/main" id="{0883C684-DEAE-5CBE-9EE9-BF1F68820062}"/>
                    </a:ext>
                  </a:extLst>
                </p:cNvPr>
                <p:cNvSpPr txBox="1"/>
                <p:nvPr/>
              </p:nvSpPr>
              <p:spPr>
                <a:xfrm>
                  <a:off x="1300251" y="8344815"/>
                  <a:ext cx="1497203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36 k € PY</a:t>
                  </a:r>
                </a:p>
              </p:txBody>
            </p:sp>
            <p:sp>
              <p:nvSpPr>
                <p:cNvPr id="312" name="Triángulo isósceles 311">
                  <a:extLst>
                    <a:ext uri="{FF2B5EF4-FFF2-40B4-BE49-F238E27FC236}">
                      <a16:creationId xmlns:a16="http://schemas.microsoft.com/office/drawing/2014/main" id="{D4067A1B-38FA-E138-362A-0B02AFF0211C}"/>
                    </a:ext>
                  </a:extLst>
                </p:cNvPr>
                <p:cNvSpPr/>
                <p:nvPr/>
              </p:nvSpPr>
              <p:spPr>
                <a:xfrm rot="10800000">
                  <a:off x="918040" y="8656036"/>
                  <a:ext cx="231533" cy="127253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CuadroTexto 312">
                  <a:extLst>
                    <a:ext uri="{FF2B5EF4-FFF2-40B4-BE49-F238E27FC236}">
                      <a16:creationId xmlns:a16="http://schemas.microsoft.com/office/drawing/2014/main" id="{57A67E7E-F730-8883-DB12-54653AA8857A}"/>
                    </a:ext>
                  </a:extLst>
                </p:cNvPr>
                <p:cNvSpPr txBox="1"/>
                <p:nvPr/>
              </p:nvSpPr>
              <p:spPr>
                <a:xfrm>
                  <a:off x="1213750" y="8581072"/>
                  <a:ext cx="2096459" cy="312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  </a:t>
                  </a:r>
                  <a:r>
                    <a:rPr lang="es-ES" sz="1200" b="1" dirty="0">
                      <a:solidFill>
                        <a:srgbClr val="00B050"/>
                      </a:solidFill>
                      <a:latin typeface="Montserrat" panose="00000500000000000000" pitchFamily="2" charset="0"/>
                    </a:rPr>
                    <a:t>100 k €Budget</a:t>
                  </a:r>
                </a:p>
              </p:txBody>
            </p:sp>
          </p:grpSp>
          <p:sp>
            <p:nvSpPr>
              <p:cNvPr id="309" name="CuadroTexto 308">
                <a:extLst>
                  <a:ext uri="{FF2B5EF4-FFF2-40B4-BE49-F238E27FC236}">
                    <a16:creationId xmlns:a16="http://schemas.microsoft.com/office/drawing/2014/main" id="{8FBA8E71-2971-D5A6-46E7-054CF2F13B17}"/>
                  </a:ext>
                </a:extLst>
              </p:cNvPr>
              <p:cNvSpPr txBox="1"/>
              <p:nvPr/>
            </p:nvSpPr>
            <p:spPr>
              <a:xfrm>
                <a:off x="7438220" y="1365326"/>
                <a:ext cx="1994715" cy="452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588.477 €</a:t>
                </a:r>
              </a:p>
            </p:txBody>
          </p:sp>
        </p:grpSp>
        <p:sp>
          <p:nvSpPr>
            <p:cNvPr id="314" name="CuadroTexto 313">
              <a:extLst>
                <a:ext uri="{FF2B5EF4-FFF2-40B4-BE49-F238E27FC236}">
                  <a16:creationId xmlns:a16="http://schemas.microsoft.com/office/drawing/2014/main" id="{83AB35BF-D383-3AF0-84A0-A8DC839F079A}"/>
                </a:ext>
              </a:extLst>
            </p:cNvPr>
            <p:cNvSpPr txBox="1"/>
            <p:nvPr/>
          </p:nvSpPr>
          <p:spPr>
            <a:xfrm>
              <a:off x="7286355" y="5795823"/>
              <a:ext cx="1694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latin typeface="Montserrat" panose="00000500000000000000" pitchFamily="2" charset="0"/>
                </a:rPr>
                <a:t>Coste Otros</a:t>
              </a:r>
            </a:p>
          </p:txBody>
        </p:sp>
      </p:grpSp>
      <p:pic>
        <p:nvPicPr>
          <p:cNvPr id="317" name="Imagen 316" descr="Icono&#10;&#10;Descripción generada automáticamente">
            <a:extLst>
              <a:ext uri="{FF2B5EF4-FFF2-40B4-BE49-F238E27FC236}">
                <a16:creationId xmlns:a16="http://schemas.microsoft.com/office/drawing/2014/main" id="{2F6A33E6-8C12-D6EE-BFB5-AD3428A6BC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" y="4776044"/>
            <a:ext cx="784180" cy="784180"/>
          </a:xfrm>
          <a:prstGeom prst="rect">
            <a:avLst/>
          </a:prstGeom>
        </p:spPr>
      </p:pic>
      <p:pic>
        <p:nvPicPr>
          <p:cNvPr id="319" name="Imagen 318" descr="Icono&#10;&#10;Descripción generada automáticamente">
            <a:extLst>
              <a:ext uri="{FF2B5EF4-FFF2-40B4-BE49-F238E27FC236}">
                <a16:creationId xmlns:a16="http://schemas.microsoft.com/office/drawing/2014/main" id="{5B3DF57D-4624-0A45-829B-E04D4946F4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5" y="3444467"/>
            <a:ext cx="780156" cy="780156"/>
          </a:xfrm>
          <a:prstGeom prst="rect">
            <a:avLst/>
          </a:prstGeom>
        </p:spPr>
      </p:pic>
      <p:pic>
        <p:nvPicPr>
          <p:cNvPr id="325" name="Imagen 32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A9034E9-2655-949F-A94B-3ADD151F39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68" y="1952768"/>
            <a:ext cx="1283274" cy="1295047"/>
          </a:xfrm>
          <a:prstGeom prst="rect">
            <a:avLst/>
          </a:prstGeom>
        </p:spPr>
      </p:pic>
      <p:pic>
        <p:nvPicPr>
          <p:cNvPr id="327" name="Imagen 326" descr="Icono&#10;&#10;Descripción generada automáticamente">
            <a:extLst>
              <a:ext uri="{FF2B5EF4-FFF2-40B4-BE49-F238E27FC236}">
                <a16:creationId xmlns:a16="http://schemas.microsoft.com/office/drawing/2014/main" id="{2D7FEA77-3B75-8540-A1EC-03F2A2D73E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2" y="1041875"/>
            <a:ext cx="925520" cy="1003525"/>
          </a:xfrm>
          <a:prstGeom prst="rect">
            <a:avLst/>
          </a:prstGeom>
        </p:spPr>
      </p:pic>
      <p:pic>
        <p:nvPicPr>
          <p:cNvPr id="2050" name="Picture 2" descr="Icono Banco, proyecto de ley, finanzas, factura, dinero, pago, recibo">
            <a:extLst>
              <a:ext uri="{FF2B5EF4-FFF2-40B4-BE49-F238E27FC236}">
                <a16:creationId xmlns:a16="http://schemas.microsoft.com/office/drawing/2014/main" id="{5AEF2B81-174D-C617-E8DB-48DB432C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" y="601539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upo 122">
            <a:extLst>
              <a:ext uri="{FF2B5EF4-FFF2-40B4-BE49-F238E27FC236}">
                <a16:creationId xmlns:a16="http://schemas.microsoft.com/office/drawing/2014/main" id="{BC607706-0114-D4DF-D070-60464EB0E9F0}"/>
              </a:ext>
            </a:extLst>
          </p:cNvPr>
          <p:cNvGrpSpPr/>
          <p:nvPr/>
        </p:nvGrpSpPr>
        <p:grpSpPr>
          <a:xfrm>
            <a:off x="4794933" y="7236256"/>
            <a:ext cx="6866388" cy="1647203"/>
            <a:chOff x="4558333" y="7357250"/>
            <a:chExt cx="7070709" cy="1594919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3AECFDA6-3DAF-805C-ECD9-455080FD057B}"/>
                </a:ext>
              </a:extLst>
            </p:cNvPr>
            <p:cNvGrpSpPr/>
            <p:nvPr/>
          </p:nvGrpSpPr>
          <p:grpSpPr>
            <a:xfrm>
              <a:off x="4801441" y="7760839"/>
              <a:ext cx="2139601" cy="879857"/>
              <a:chOff x="6855201" y="1347598"/>
              <a:chExt cx="2538172" cy="993856"/>
            </a:xfrm>
          </p:grpSpPr>
          <p:graphicFrame>
            <p:nvGraphicFramePr>
              <p:cNvPr id="146" name="Gráfico 145">
                <a:extLst>
                  <a:ext uri="{FF2B5EF4-FFF2-40B4-BE49-F238E27FC236}">
                    <a16:creationId xmlns:a16="http://schemas.microsoft.com/office/drawing/2014/main" id="{1F9A322B-5CB9-C116-47EF-F6761F8D85D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4"/>
              </a:graphicData>
            </a:graphic>
          </p:graphicFrame>
          <p:sp>
            <p:nvSpPr>
              <p:cNvPr id="147" name="CuadroTexto 217">
                <a:extLst>
                  <a:ext uri="{FF2B5EF4-FFF2-40B4-BE49-F238E27FC236}">
                    <a16:creationId xmlns:a16="http://schemas.microsoft.com/office/drawing/2014/main" id="{48647E06-A845-643D-16B5-12F725DA9B7C}"/>
                  </a:ext>
                </a:extLst>
              </p:cNvPr>
              <p:cNvSpPr txBox="1"/>
              <p:nvPr/>
            </p:nvSpPr>
            <p:spPr>
              <a:xfrm>
                <a:off x="6972260" y="1386981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59" name="Grupo 158">
                <a:extLst>
                  <a:ext uri="{FF2B5EF4-FFF2-40B4-BE49-F238E27FC236}">
                    <a16:creationId xmlns:a16="http://schemas.microsoft.com/office/drawing/2014/main" id="{1843FEE7-EFCC-618B-FC2F-E886A68A27ED}"/>
                  </a:ext>
                </a:extLst>
              </p:cNvPr>
              <p:cNvGrpSpPr/>
              <p:nvPr/>
            </p:nvGrpSpPr>
            <p:grpSpPr>
              <a:xfrm>
                <a:off x="6915326" y="1797809"/>
                <a:ext cx="2435378" cy="537975"/>
                <a:chOff x="896340" y="8346054"/>
                <a:chExt cx="2435378" cy="537975"/>
              </a:xfrm>
            </p:grpSpPr>
            <p:sp>
              <p:nvSpPr>
                <p:cNvPr id="161" name="Triángulo isósceles 160">
                  <a:extLst>
                    <a:ext uri="{FF2B5EF4-FFF2-40B4-BE49-F238E27FC236}">
                      <a16:creationId xmlns:a16="http://schemas.microsoft.com/office/drawing/2014/main" id="{BB841742-A1F7-6499-34BC-E47608FCFC6F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62" name="CuadroTexto 161">
                  <a:extLst>
                    <a:ext uri="{FF2B5EF4-FFF2-40B4-BE49-F238E27FC236}">
                      <a16:creationId xmlns:a16="http://schemas.microsoft.com/office/drawing/2014/main" id="{F069C518-E289-DF43-6277-BAE5818320FE}"/>
                    </a:ext>
                  </a:extLst>
                </p:cNvPr>
                <p:cNvSpPr txBox="1"/>
                <p:nvPr/>
              </p:nvSpPr>
              <p:spPr>
                <a:xfrm>
                  <a:off x="1235257" y="8346054"/>
                  <a:ext cx="1786195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506 k € PY</a:t>
                  </a:r>
                </a:p>
              </p:txBody>
            </p:sp>
            <p:sp>
              <p:nvSpPr>
                <p:cNvPr id="172" name="Triángulo isósceles 171">
                  <a:extLst>
                    <a:ext uri="{FF2B5EF4-FFF2-40B4-BE49-F238E27FC236}">
                      <a16:creationId xmlns:a16="http://schemas.microsoft.com/office/drawing/2014/main" id="{15446C59-15F6-BADB-B150-E3132E54D8BE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3" name="CuadroTexto 172">
                  <a:extLst>
                    <a:ext uri="{FF2B5EF4-FFF2-40B4-BE49-F238E27FC236}">
                      <a16:creationId xmlns:a16="http://schemas.microsoft.com/office/drawing/2014/main" id="{AEFF7F2E-EF06-EE8A-837B-C81B5850FCC3}"/>
                    </a:ext>
                  </a:extLst>
                </p:cNvPr>
                <p:cNvSpPr txBox="1"/>
                <p:nvPr/>
              </p:nvSpPr>
              <p:spPr>
                <a:xfrm>
                  <a:off x="1235260" y="8581072"/>
                  <a:ext cx="2096458" cy="3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272 k Budget</a:t>
                  </a:r>
                </a:p>
              </p:txBody>
            </p:sp>
          </p:grp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5C707F9-4512-D49F-175A-EE8D35327FCE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1.484.699 €</a:t>
                </a:r>
              </a:p>
            </p:txBody>
          </p:sp>
        </p:grpSp>
        <p:grpSp>
          <p:nvGrpSpPr>
            <p:cNvPr id="125" name="Grupo 124">
              <a:extLst>
                <a:ext uri="{FF2B5EF4-FFF2-40B4-BE49-F238E27FC236}">
                  <a16:creationId xmlns:a16="http://schemas.microsoft.com/office/drawing/2014/main" id="{4DE8C37B-C6D0-90C4-8FD4-BFC89B402E9E}"/>
                </a:ext>
              </a:extLst>
            </p:cNvPr>
            <p:cNvGrpSpPr/>
            <p:nvPr/>
          </p:nvGrpSpPr>
          <p:grpSpPr>
            <a:xfrm>
              <a:off x="7137706" y="7695776"/>
              <a:ext cx="2139602" cy="1256393"/>
              <a:chOff x="6855201" y="1310596"/>
              <a:chExt cx="2538173" cy="1439012"/>
            </a:xfrm>
          </p:grpSpPr>
          <p:graphicFrame>
            <p:nvGraphicFramePr>
              <p:cNvPr id="138" name="Gráfico 137">
                <a:extLst>
                  <a:ext uri="{FF2B5EF4-FFF2-40B4-BE49-F238E27FC236}">
                    <a16:creationId xmlns:a16="http://schemas.microsoft.com/office/drawing/2014/main" id="{47282BB6-925B-D42F-79BC-5D7C9324E4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5"/>
              </a:graphicData>
            </a:graphic>
          </p:graphicFrame>
          <p:sp>
            <p:nvSpPr>
              <p:cNvPr id="139" name="CuadroTexto 217">
                <a:extLst>
                  <a:ext uri="{FF2B5EF4-FFF2-40B4-BE49-F238E27FC236}">
                    <a16:creationId xmlns:a16="http://schemas.microsoft.com/office/drawing/2014/main" id="{3491496A-204A-F66B-33BB-E0078BAE1517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40" name="Grupo 139">
                <a:extLst>
                  <a:ext uri="{FF2B5EF4-FFF2-40B4-BE49-F238E27FC236}">
                    <a16:creationId xmlns:a16="http://schemas.microsoft.com/office/drawing/2014/main" id="{10AD4279-2592-8E78-F5BA-9FE5299D896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913054"/>
                <a:chOff x="896340" y="8384799"/>
                <a:chExt cx="2448354" cy="913054"/>
              </a:xfrm>
            </p:grpSpPr>
            <p:sp>
              <p:nvSpPr>
                <p:cNvPr id="142" name="Triángulo isósceles 141">
                  <a:extLst>
                    <a:ext uri="{FF2B5EF4-FFF2-40B4-BE49-F238E27FC236}">
                      <a16:creationId xmlns:a16="http://schemas.microsoft.com/office/drawing/2014/main" id="{E996C5FF-60FD-BB1E-CFA4-6C3624A7A906}"/>
                    </a:ext>
                  </a:extLst>
                </p:cNvPr>
                <p:cNvSpPr/>
                <p:nvPr/>
              </p:nvSpPr>
              <p:spPr>
                <a:xfrm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3" name="CuadroTexto 142">
                  <a:extLst>
                    <a:ext uri="{FF2B5EF4-FFF2-40B4-BE49-F238E27FC236}">
                      <a16:creationId xmlns:a16="http://schemas.microsoft.com/office/drawing/2014/main" id="{4EE50A07-F9DA-444B-2B99-D4A6C69AD7EA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269 k € PY</a:t>
                  </a:r>
                </a:p>
              </p:txBody>
            </p:sp>
            <p:sp>
              <p:nvSpPr>
                <p:cNvPr id="144" name="Triángulo isósceles 143">
                  <a:extLst>
                    <a:ext uri="{FF2B5EF4-FFF2-40B4-BE49-F238E27FC236}">
                      <a16:creationId xmlns:a16="http://schemas.microsoft.com/office/drawing/2014/main" id="{F41E2B4B-0F35-388D-0864-B77BEBF54FFD}"/>
                    </a:ext>
                  </a:extLst>
                </p:cNvPr>
                <p:cNvSpPr/>
                <p:nvPr/>
              </p:nvSpPr>
              <p:spPr>
                <a:xfrm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5" name="CuadroTexto 144">
                  <a:extLst>
                    <a:ext uri="{FF2B5EF4-FFF2-40B4-BE49-F238E27FC236}">
                      <a16:creationId xmlns:a16="http://schemas.microsoft.com/office/drawing/2014/main" id="{03252061-FAAB-1D68-3050-8F29E362FBFA}"/>
                    </a:ext>
                  </a:extLst>
                </p:cNvPr>
                <p:cNvSpPr txBox="1"/>
                <p:nvPr/>
              </p:nvSpPr>
              <p:spPr>
                <a:xfrm>
                  <a:off x="1248235" y="8581074"/>
                  <a:ext cx="2096459" cy="716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171 k € Budget</a:t>
                  </a: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  <a:p>
                  <a:endParaRPr lang="es-ES" sz="1200" b="1" dirty="0">
                    <a:solidFill>
                      <a:srgbClr val="FF0000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141" name="CuadroTexto 140">
                <a:extLst>
                  <a:ext uri="{FF2B5EF4-FFF2-40B4-BE49-F238E27FC236}">
                    <a16:creationId xmlns:a16="http://schemas.microsoft.com/office/drawing/2014/main" id="{A93D438B-ED4D-34CE-AE89-20BF8AF48F5F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827.037 €</a:t>
                </a:r>
              </a:p>
            </p:txBody>
          </p:sp>
        </p:grp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BA4513A0-447F-A0B8-672D-124269CBA951}"/>
                </a:ext>
              </a:extLst>
            </p:cNvPr>
            <p:cNvSpPr txBox="1"/>
            <p:nvPr/>
          </p:nvSpPr>
          <p:spPr>
            <a:xfrm>
              <a:off x="4558333" y="7381586"/>
              <a:ext cx="2395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Personal Indirecto</a:t>
              </a: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9D6CCC1E-5742-2843-E031-4FC828B0A8CC}"/>
                </a:ext>
              </a:extLst>
            </p:cNvPr>
            <p:cNvSpPr txBox="1"/>
            <p:nvPr/>
          </p:nvSpPr>
          <p:spPr>
            <a:xfrm>
              <a:off x="7348277" y="735725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Otros Gastos</a:t>
              </a:r>
            </a:p>
          </p:txBody>
        </p:sp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433E510A-69B0-C779-37E3-6A3E13909EA2}"/>
                </a:ext>
              </a:extLst>
            </p:cNvPr>
            <p:cNvGrpSpPr/>
            <p:nvPr/>
          </p:nvGrpSpPr>
          <p:grpSpPr>
            <a:xfrm>
              <a:off x="9489440" y="7663470"/>
              <a:ext cx="2139602" cy="907574"/>
              <a:chOff x="6855201" y="1310596"/>
              <a:chExt cx="2538173" cy="1039492"/>
            </a:xfrm>
          </p:grpSpPr>
          <p:graphicFrame>
            <p:nvGraphicFramePr>
              <p:cNvPr id="130" name="Gráfico 129">
                <a:extLst>
                  <a:ext uri="{FF2B5EF4-FFF2-40B4-BE49-F238E27FC236}">
                    <a16:creationId xmlns:a16="http://schemas.microsoft.com/office/drawing/2014/main" id="{99CDCA2D-E50B-96B1-EB2B-BFAC2B89DB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855201" y="1347598"/>
              <a:ext cx="2538172" cy="9938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6"/>
              </a:graphicData>
            </a:graphic>
          </p:graphicFrame>
          <p:sp>
            <p:nvSpPr>
              <p:cNvPr id="131" name="CuadroTexto 217">
                <a:extLst>
                  <a:ext uri="{FF2B5EF4-FFF2-40B4-BE49-F238E27FC236}">
                    <a16:creationId xmlns:a16="http://schemas.microsoft.com/office/drawing/2014/main" id="{6B4ACC93-7F97-E951-AD2F-60002651CCFB}"/>
                  </a:ext>
                </a:extLst>
              </p:cNvPr>
              <p:cNvSpPr txBox="1"/>
              <p:nvPr/>
            </p:nvSpPr>
            <p:spPr>
              <a:xfrm>
                <a:off x="7089321" y="1310596"/>
                <a:ext cx="2304053" cy="381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s-ES" sz="1600" b="1" dirty="0">
                  <a:solidFill>
                    <a:schemeClr val="bg2">
                      <a:lumMod val="1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32" name="Grupo 131">
                <a:extLst>
                  <a:ext uri="{FF2B5EF4-FFF2-40B4-BE49-F238E27FC236}">
                    <a16:creationId xmlns:a16="http://schemas.microsoft.com/office/drawing/2014/main" id="{318DDF66-F963-335E-FC4E-19D84D8DD92F}"/>
                  </a:ext>
                </a:extLst>
              </p:cNvPr>
              <p:cNvGrpSpPr/>
              <p:nvPr/>
            </p:nvGrpSpPr>
            <p:grpSpPr>
              <a:xfrm>
                <a:off x="6915326" y="1836554"/>
                <a:ext cx="2448354" cy="513534"/>
                <a:chOff x="896340" y="8384799"/>
                <a:chExt cx="2448354" cy="513534"/>
              </a:xfrm>
            </p:grpSpPr>
            <p:sp>
              <p:nvSpPr>
                <p:cNvPr id="134" name="Triángulo isósceles 133">
                  <a:extLst>
                    <a:ext uri="{FF2B5EF4-FFF2-40B4-BE49-F238E27FC236}">
                      <a16:creationId xmlns:a16="http://schemas.microsoft.com/office/drawing/2014/main" id="{59DA6724-0E00-C68A-A5AD-8E28492A853F}"/>
                    </a:ext>
                  </a:extLst>
                </p:cNvPr>
                <p:cNvSpPr/>
                <p:nvPr/>
              </p:nvSpPr>
              <p:spPr>
                <a:xfrm rot="10800000">
                  <a:off x="896340" y="8403492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/>
                </a:p>
              </p:txBody>
            </p:sp>
            <p:sp>
              <p:nvSpPr>
                <p:cNvPr id="135" name="CuadroTexto 134">
                  <a:extLst>
                    <a:ext uri="{FF2B5EF4-FFF2-40B4-BE49-F238E27FC236}">
                      <a16:creationId xmlns:a16="http://schemas.microsoft.com/office/drawing/2014/main" id="{A6EBA995-AE36-CE77-22B2-ACEA77EBBF6B}"/>
                    </a:ext>
                  </a:extLst>
                </p:cNvPr>
                <p:cNvSpPr txBox="1"/>
                <p:nvPr/>
              </p:nvSpPr>
              <p:spPr>
                <a:xfrm>
                  <a:off x="1231597" y="8384799"/>
                  <a:ext cx="1786196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248 k  € PY</a:t>
                  </a:r>
                </a:p>
              </p:txBody>
            </p:sp>
            <p:sp>
              <p:nvSpPr>
                <p:cNvPr id="136" name="Triángulo isósceles 135">
                  <a:extLst>
                    <a:ext uri="{FF2B5EF4-FFF2-40B4-BE49-F238E27FC236}">
                      <a16:creationId xmlns:a16="http://schemas.microsoft.com/office/drawing/2014/main" id="{54992B08-0D52-C441-F7A0-D1BAF167782D}"/>
                    </a:ext>
                  </a:extLst>
                </p:cNvPr>
                <p:cNvSpPr/>
                <p:nvPr/>
              </p:nvSpPr>
              <p:spPr>
                <a:xfrm rot="10800000">
                  <a:off x="918039" y="8656036"/>
                  <a:ext cx="231533" cy="12725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7" name="CuadroTexto 136">
                  <a:extLst>
                    <a:ext uri="{FF2B5EF4-FFF2-40B4-BE49-F238E27FC236}">
                      <a16:creationId xmlns:a16="http://schemas.microsoft.com/office/drawing/2014/main" id="{02ACAE8E-7CB7-C4EC-D9EB-84E91D7B5D5E}"/>
                    </a:ext>
                  </a:extLst>
                </p:cNvPr>
                <p:cNvSpPr txBox="1"/>
                <p:nvPr/>
              </p:nvSpPr>
              <p:spPr>
                <a:xfrm>
                  <a:off x="1248235" y="8581072"/>
                  <a:ext cx="2096459" cy="31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>
                      <a:solidFill>
                        <a:srgbClr val="FF0000"/>
                      </a:solidFill>
                      <a:latin typeface="Montserrat" panose="00000500000000000000" pitchFamily="2" charset="0"/>
                    </a:rPr>
                    <a:t>519 k € Budget</a:t>
                  </a:r>
                </a:p>
              </p:txBody>
            </p:sp>
          </p:grpSp>
          <p:sp>
            <p:nvSpPr>
              <p:cNvPr id="133" name="CuadroTexto 132">
                <a:extLst>
                  <a:ext uri="{FF2B5EF4-FFF2-40B4-BE49-F238E27FC236}">
                    <a16:creationId xmlns:a16="http://schemas.microsoft.com/office/drawing/2014/main" id="{4091644B-176E-042E-FCB4-EE3AAB61D982}"/>
                  </a:ext>
                </a:extLst>
              </p:cNvPr>
              <p:cNvSpPr txBox="1"/>
              <p:nvPr/>
            </p:nvSpPr>
            <p:spPr>
              <a:xfrm>
                <a:off x="7152634" y="1351913"/>
                <a:ext cx="2140110" cy="45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2000" b="1" dirty="0">
                    <a:latin typeface="Montserrat" panose="00000500000000000000" pitchFamily="2" charset="0"/>
                  </a:rPr>
                  <a:t>203.689 €</a:t>
                </a:r>
              </a:p>
            </p:txBody>
          </p:sp>
        </p:grp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5D761A94-6E2B-F1A9-C31E-57B1B882A92E}"/>
                </a:ext>
              </a:extLst>
            </p:cNvPr>
            <p:cNvSpPr txBox="1"/>
            <p:nvPr/>
          </p:nvSpPr>
          <p:spPr>
            <a:xfrm>
              <a:off x="9540124" y="7376354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>
                  <a:latin typeface="Montserrat" panose="00000500000000000000" pitchFamily="2" charset="0"/>
                </a:rPr>
                <a:t>Resultado</a:t>
              </a: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20F2F5F-A3A9-B2FE-3B36-AE95BE8CF42A}"/>
              </a:ext>
            </a:extLst>
          </p:cNvPr>
          <p:cNvSpPr txBox="1"/>
          <p:nvPr/>
        </p:nvSpPr>
        <p:spPr>
          <a:xfrm>
            <a:off x="6182676" y="4606517"/>
            <a:ext cx="36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</a:rPr>
              <a:t>Avance Presupuestario Facturación 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4D883E75-38E6-9808-EF99-F49A4549D35A}"/>
              </a:ext>
            </a:extLst>
          </p:cNvPr>
          <p:cNvSpPr txBox="1"/>
          <p:nvPr/>
        </p:nvSpPr>
        <p:spPr>
          <a:xfrm>
            <a:off x="9476927" y="8558923"/>
            <a:ext cx="1804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1" dirty="0">
                <a:latin typeface="Montserrat" panose="00000500000000000000" pitchFamily="2" charset="0"/>
              </a:rPr>
              <a:t>2025  3,24 %</a:t>
            </a:r>
            <a:r>
              <a:rPr lang="es-ES" sz="1600" b="1" dirty="0">
                <a:latin typeface="Montserrat" panose="00000500000000000000" pitchFamily="2" charset="0"/>
              </a:rPr>
              <a:t> </a:t>
            </a:r>
            <a:r>
              <a:rPr lang="es-ES" sz="1100" dirty="0">
                <a:latin typeface="Montserrat" panose="00000500000000000000" pitchFamily="2" charset="0"/>
              </a:rPr>
              <a:t>s/ </a:t>
            </a:r>
            <a:r>
              <a:rPr lang="es-ES" sz="1100" dirty="0" err="1">
                <a:latin typeface="Montserrat" panose="00000500000000000000" pitchFamily="2" charset="0"/>
              </a:rPr>
              <a:t>Vtas</a:t>
            </a:r>
            <a:endParaRPr lang="es-ES" sz="1100" dirty="0">
              <a:latin typeface="Montserrat" panose="00000500000000000000" pitchFamily="2" charset="0"/>
            </a:endParaRPr>
          </a:p>
          <a:p>
            <a:pPr algn="r"/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4045FBD-D105-51F2-4BFF-442488638FBD}"/>
              </a:ext>
            </a:extLst>
          </p:cNvPr>
          <p:cNvSpPr txBox="1"/>
          <p:nvPr/>
        </p:nvSpPr>
        <p:spPr>
          <a:xfrm>
            <a:off x="9378728" y="8423159"/>
            <a:ext cx="1804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50" b="1" dirty="0">
                <a:latin typeface="Montserrat" panose="00000500000000000000" pitchFamily="2" charset="0"/>
              </a:rPr>
              <a:t>2024  8,49 %</a:t>
            </a:r>
            <a:r>
              <a:rPr lang="es-ES" sz="1100" dirty="0">
                <a:latin typeface="Montserrat" panose="00000500000000000000" pitchFamily="2" charset="0"/>
              </a:rPr>
              <a:t>s/ Vtas</a:t>
            </a:r>
            <a:endParaRPr lang="es-ES" sz="1600" dirty="0">
              <a:latin typeface="Montserrat" panose="00000500000000000000" pitchFamily="2" charset="0"/>
            </a:endParaRP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70AEC7E3-AA50-213F-65C4-1C7E9D5C51F6}"/>
              </a:ext>
            </a:extLst>
          </p:cNvPr>
          <p:cNvSpPr txBox="1"/>
          <p:nvPr/>
        </p:nvSpPr>
        <p:spPr>
          <a:xfrm>
            <a:off x="4070109" y="726954"/>
            <a:ext cx="4227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(Datos incrementales contra Presupuesto y Año Anterior)</a:t>
            </a:r>
          </a:p>
        </p:txBody>
      </p:sp>
      <p:pic>
        <p:nvPicPr>
          <p:cNvPr id="174" name="Imagen 173">
            <a:extLst>
              <a:ext uri="{FF2B5EF4-FFF2-40B4-BE49-F238E27FC236}">
                <a16:creationId xmlns:a16="http://schemas.microsoft.com/office/drawing/2014/main" id="{586B4D47-EF01-C1A0-119D-77A7894AF5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652" y="7580432"/>
            <a:ext cx="1709774" cy="1101489"/>
          </a:xfrm>
          <a:prstGeom prst="rect">
            <a:avLst/>
          </a:prstGeom>
        </p:spPr>
      </p:pic>
      <p:pic>
        <p:nvPicPr>
          <p:cNvPr id="176" name="Imagen 175">
            <a:extLst>
              <a:ext uri="{FF2B5EF4-FFF2-40B4-BE49-F238E27FC236}">
                <a16:creationId xmlns:a16="http://schemas.microsoft.com/office/drawing/2014/main" id="{B5A6AB54-FDA3-54DE-6CBA-02B94938BDE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86557" y="7596096"/>
            <a:ext cx="1566484" cy="1075747"/>
          </a:xfrm>
          <a:prstGeom prst="rect">
            <a:avLst/>
          </a:prstGeom>
        </p:spPr>
      </p:pic>
      <p:pic>
        <p:nvPicPr>
          <p:cNvPr id="178" name="Imagen 177">
            <a:extLst>
              <a:ext uri="{FF2B5EF4-FFF2-40B4-BE49-F238E27FC236}">
                <a16:creationId xmlns:a16="http://schemas.microsoft.com/office/drawing/2014/main" id="{AB95F183-EB9E-E6C8-8F25-2C22C3F5FC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1718" y="7567598"/>
            <a:ext cx="1768887" cy="1101489"/>
          </a:xfrm>
          <a:prstGeom prst="rect">
            <a:avLst/>
          </a:prstGeom>
        </p:spPr>
      </p:pic>
      <p:pic>
        <p:nvPicPr>
          <p:cNvPr id="179" name="Imagen 178">
            <a:extLst>
              <a:ext uri="{FF2B5EF4-FFF2-40B4-BE49-F238E27FC236}">
                <a16:creationId xmlns:a16="http://schemas.microsoft.com/office/drawing/2014/main" id="{4F99140C-E587-AD3B-2A8C-E4742FF6D12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51119" y="4675291"/>
            <a:ext cx="6931753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AB482B-1367-601A-93A2-F34B3059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278" b="2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3414D0-98D6-151B-8992-82BB4E1831FD}"/>
              </a:ext>
            </a:extLst>
          </p:cNvPr>
          <p:cNvSpPr txBox="1"/>
          <p:nvPr/>
        </p:nvSpPr>
        <p:spPr>
          <a:xfrm>
            <a:off x="470450" y="1472840"/>
            <a:ext cx="5943050" cy="4966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PAI 2025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78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 calendario en una tabla apilada encima de los blocs de notas">
            <a:extLst>
              <a:ext uri="{FF2B5EF4-FFF2-40B4-BE49-F238E27FC236}">
                <a16:creationId xmlns:a16="http://schemas.microsoft.com/office/drawing/2014/main" id="{DF0ECD62-0713-5254-16E4-205987E8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61" r="19950"/>
          <a:stretch/>
        </p:blipFill>
        <p:spPr>
          <a:xfrm>
            <a:off x="3466971" y="11"/>
            <a:ext cx="8532942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02884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E1777A-BAB8-741B-60EF-88AE1A927BB8}"/>
              </a:ext>
            </a:extLst>
          </p:cNvPr>
          <p:cNvSpPr txBox="1"/>
          <p:nvPr/>
        </p:nvSpPr>
        <p:spPr>
          <a:xfrm>
            <a:off x="365247" y="1523921"/>
            <a:ext cx="3383975" cy="1475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AGENDA – XII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Consejo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Trivium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02 de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septiembre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0122" y="884943"/>
            <a:ext cx="95995" cy="539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496" y="3206501"/>
            <a:ext cx="3248977" cy="12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39E956-7511-5F60-C4F1-D09787C1D1CA}"/>
              </a:ext>
            </a:extLst>
          </p:cNvPr>
          <p:cNvSpPr txBox="1"/>
          <p:nvPr/>
        </p:nvSpPr>
        <p:spPr>
          <a:xfrm>
            <a:off x="418121" y="3425157"/>
            <a:ext cx="99479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Primero.-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Aprobación, en su caso, del acta de la reunión del Consejo del 26-05-2025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Segundo.-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 Resultados cierre 2T 2025. Cuenta de resultados, balance de situación y ratios financieros.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Exposición departamentos cierre 2T 2025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Posventas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Gotham book"/>
              </a:rPr>
              <a:t>TAP			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Cuarto.-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PAI FY2025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Quinto.-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Proyección 2S 2025 y FY 2025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Sexto.-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Recursos Humanos ; actualización y proyectos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Séptimo.-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Finanzas y Administración: actualización y proyectos.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Octavo.-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Situación del cumplimiento normativo. 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Noveno.-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Póliza de seguros de administradores y directores (D&amp;O)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Instalaciones y capacidades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primero.-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Plan 2028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segundo.-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Cese y nombramiento de Secretario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otham HTF" pitchFamily="50" charset="0"/>
              </a:rPr>
              <a:t>Décimo tercero.- </a:t>
            </a:r>
            <a:r>
              <a:rPr lang="es-ES" dirty="0">
                <a:solidFill>
                  <a:schemeClr val="bg1"/>
                </a:solidFill>
                <a:latin typeface="Gotham book"/>
              </a:rPr>
              <a:t>Nombramiento del Vicepresidente</a:t>
            </a:r>
            <a:endParaRPr lang="es-ES" dirty="0">
              <a:solidFill>
                <a:schemeClr val="bg1"/>
              </a:solidFill>
              <a:latin typeface="Gotham HTF" pitchFamily="50" charset="0"/>
            </a:endParaRPr>
          </a:p>
          <a:p>
            <a:endParaRPr lang="es-ES" dirty="0">
              <a:solidFill>
                <a:schemeClr val="bg1"/>
              </a:solidFill>
              <a:latin typeface="Gotham HT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4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8DE533-CD68-1AF4-F216-B52E4B3D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19" y="1745456"/>
            <a:ext cx="9515475" cy="18764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084E05-50CD-4813-D693-3F2B277D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81" y="3728244"/>
            <a:ext cx="8896350" cy="4667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44B50A-6573-17C4-5396-D9842BFBF8D4}"/>
              </a:ext>
            </a:extLst>
          </p:cNvPr>
          <p:cNvSpPr txBox="1"/>
          <p:nvPr/>
        </p:nvSpPr>
        <p:spPr>
          <a:xfrm>
            <a:off x="-119919" y="604044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PAI VENTAS 2025</a:t>
            </a:r>
          </a:p>
        </p:txBody>
      </p:sp>
    </p:spTree>
    <p:extLst>
      <p:ext uri="{BB962C8B-B14F-4D97-AF65-F5344CB8AC3E}">
        <p14:creationId xmlns:p14="http://schemas.microsoft.com/office/powerpoint/2010/main" val="173945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EB9580-811B-C2E2-834E-FF2BA5964368}"/>
              </a:ext>
            </a:extLst>
          </p:cNvPr>
          <p:cNvSpPr txBox="1"/>
          <p:nvPr/>
        </p:nvSpPr>
        <p:spPr>
          <a:xfrm>
            <a:off x="-119919" y="604044"/>
            <a:ext cx="11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Montserrat" panose="00000500000000000000" pitchFamily="2" charset="0"/>
              </a:rPr>
              <a:t>PAI POSVENTA 2025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CA56D5-2179-B2F1-BA24-6AFA61E2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4" y="1644452"/>
            <a:ext cx="11312436" cy="29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escribiendo en un bloc de notas">
            <a:extLst>
              <a:ext uri="{FF2B5EF4-FFF2-40B4-BE49-F238E27FC236}">
                <a16:creationId xmlns:a16="http://schemas.microsoft.com/office/drawing/2014/main" id="{63FB43A4-2E98-8BFA-40B9-11CBF8F3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8" r="19970" b="1"/>
          <a:stretch/>
        </p:blipFill>
        <p:spPr>
          <a:xfrm>
            <a:off x="3467975" y="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REVISIÓN OBJETIVOS 1S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17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CUENTA EXPLOTACIÓN (Jun 2025)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6D19BA3-87BE-90A5-3F62-CFCD4D2E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6216"/>
            <a:ext cx="11999913" cy="62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7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5273"/>
            <a:ext cx="11999912" cy="9665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8674C-14D4-ECD8-0903-1FA2A0819F61}"/>
              </a:ext>
            </a:extLst>
          </p:cNvPr>
          <p:cNvSpPr txBox="1"/>
          <p:nvPr/>
        </p:nvSpPr>
        <p:spPr>
          <a:xfrm>
            <a:off x="547763" y="844401"/>
            <a:ext cx="11034295" cy="97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EVOLUCIÓN BALANCE (Jun 2025)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EED3E0-330F-553D-6FD5-38CDE781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5" y="2338620"/>
            <a:ext cx="10733254" cy="44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ED9939-DC69-7878-BABD-D409BB8D77FD}"/>
              </a:ext>
            </a:extLst>
          </p:cNvPr>
          <p:cNvSpPr txBox="1"/>
          <p:nvPr/>
        </p:nvSpPr>
        <p:spPr>
          <a:xfrm>
            <a:off x="1156137" y="1746045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INFORME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 </a:t>
            </a:r>
            <a:endParaRPr lang="es-ES" b="1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F4E17F-42E8-F9D7-5BBE-BF3F195A31BE}"/>
              </a:ext>
            </a:extLst>
          </p:cNvPr>
          <p:cNvSpPr txBox="1"/>
          <p:nvPr/>
        </p:nvSpPr>
        <p:spPr>
          <a:xfrm>
            <a:off x="1156137" y="3479714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Informe Económico Junio 2025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0F25F7-FBF0-752E-0CC9-0B5C63E201B8}"/>
              </a:ext>
            </a:extLst>
          </p:cNvPr>
          <p:cNvSpPr txBox="1"/>
          <p:nvPr/>
        </p:nvSpPr>
        <p:spPr>
          <a:xfrm>
            <a:off x="1156137" y="2612879"/>
            <a:ext cx="10696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Video Explicativo Informe Económico Junio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75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balanza digital usando círculos">
            <a:extLst>
              <a:ext uri="{FF2B5EF4-FFF2-40B4-BE49-F238E27FC236}">
                <a16:creationId xmlns:a16="http://schemas.microsoft.com/office/drawing/2014/main" id="{EAC4B63F-E0FC-BB19-FCF2-F584BAD7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56" t="6484" r="31007" b="1"/>
          <a:stretch>
            <a:fillRect/>
          </a:stretch>
        </p:blipFill>
        <p:spPr>
          <a:xfrm>
            <a:off x="3561108" y="0"/>
            <a:ext cx="8531938" cy="89995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844750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BENCHMARKING DFA JUN 2025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948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0636C43-E25E-6445-A9A2-E6EB9599D556}"/>
              </a:ext>
            </a:extLst>
          </p:cNvPr>
          <p:cNvSpPr txBox="1"/>
          <p:nvPr/>
        </p:nvSpPr>
        <p:spPr>
          <a:xfrm>
            <a:off x="1166648" y="2241359"/>
            <a:ext cx="8339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>
                <a:solidFill>
                  <a:srgbClr val="467886"/>
                </a:solidFill>
                <a:latin typeface="Aptos" panose="020B0004020202020204" pitchFamily="34" charset="0"/>
                <a:hlinkClick r:id="rId2"/>
              </a:rPr>
              <a:t>Ratios Financieros</a:t>
            </a:r>
            <a:endParaRPr lang="es-ES" u="sng" dirty="0">
              <a:solidFill>
                <a:srgbClr val="467886"/>
              </a:solidFill>
              <a:latin typeface="Aptos" panose="020B00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33B788-9911-08CC-8802-C039DBEB4058}"/>
              </a:ext>
            </a:extLst>
          </p:cNvPr>
          <p:cNvSpPr txBox="1"/>
          <p:nvPr/>
        </p:nvSpPr>
        <p:spPr>
          <a:xfrm>
            <a:off x="1166647" y="1671343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RATIOS </a:t>
            </a:r>
            <a:r>
              <a:rPr lang="es-ES" sz="1200" b="1" i="1" dirty="0">
                <a:latin typeface="Gotham HTF Black" pitchFamily="50" charset="0"/>
              </a:rPr>
              <a:t>(</a:t>
            </a:r>
            <a:r>
              <a:rPr lang="es-ES" sz="1200" b="1" i="1" dirty="0" err="1">
                <a:latin typeface="Gotham HTF Black" pitchFamily="50" charset="0"/>
              </a:rPr>
              <a:t>ctrl</a:t>
            </a:r>
            <a:r>
              <a:rPr lang="es-ES" sz="1200" b="1" i="1" dirty="0">
                <a:latin typeface="Gotham HTF Black" pitchFamily="50" charset="0"/>
              </a:rPr>
              <a:t> + clic en enlace)</a:t>
            </a:r>
            <a:r>
              <a:rPr lang="es-ES" sz="1200" dirty="0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50765F-3B87-8CF3-BC42-47F08388AF85}"/>
              </a:ext>
            </a:extLst>
          </p:cNvPr>
          <p:cNvSpPr txBox="1"/>
          <p:nvPr/>
        </p:nvSpPr>
        <p:spPr>
          <a:xfrm>
            <a:off x="1166648" y="3180707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BALANCE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214B58-DB48-70AF-A643-1B09DDDA078D}"/>
              </a:ext>
            </a:extLst>
          </p:cNvPr>
          <p:cNvSpPr txBox="1"/>
          <p:nvPr/>
        </p:nvSpPr>
        <p:spPr>
          <a:xfrm>
            <a:off x="1166648" y="3935389"/>
            <a:ext cx="856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Análisis Balance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1725B24-D948-3685-6F6E-1BE4433BB9AE}"/>
              </a:ext>
            </a:extLst>
          </p:cNvPr>
          <p:cNvSpPr txBox="1"/>
          <p:nvPr/>
        </p:nvSpPr>
        <p:spPr>
          <a:xfrm>
            <a:off x="1079937" y="5373185"/>
            <a:ext cx="916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Comparativo Departamentos 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4D64522-88FD-3B8E-9F18-03BAF3E10E68}"/>
              </a:ext>
            </a:extLst>
          </p:cNvPr>
          <p:cNvSpPr txBox="1"/>
          <p:nvPr/>
        </p:nvSpPr>
        <p:spPr>
          <a:xfrm>
            <a:off x="1156137" y="4803169"/>
            <a:ext cx="600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Gotham HTF Black" pitchFamily="50" charset="0"/>
              </a:rPr>
              <a:t>COMPARATIVA DEPARTAMENTOS</a:t>
            </a:r>
          </a:p>
        </p:txBody>
      </p:sp>
    </p:spTree>
    <p:extLst>
      <p:ext uri="{BB962C8B-B14F-4D97-AF65-F5344CB8AC3E}">
        <p14:creationId xmlns:p14="http://schemas.microsoft.com/office/powerpoint/2010/main" val="3431232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56B8A3-39CF-CD37-84DA-847C2C66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28" t="9091" r="26349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AEB6E2-24DA-44F3-59D1-3B7EEE7C6BE4}"/>
              </a:ext>
            </a:extLst>
          </p:cNvPr>
          <p:cNvSpPr txBox="1"/>
          <p:nvPr/>
        </p:nvSpPr>
        <p:spPr>
          <a:xfrm>
            <a:off x="470451" y="1472841"/>
            <a:ext cx="61787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PROYECCIONES 2S 2025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827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D159418-E1FB-4DCD-BBC4-8A7A7BFAEB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032497"/>
              </p:ext>
            </p:extLst>
          </p:nvPr>
        </p:nvGraphicFramePr>
        <p:xfrm>
          <a:off x="0" y="770920"/>
          <a:ext cx="4093845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88C7D460-DAAC-474B-A070-07D77E1D0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6393414"/>
              </p:ext>
            </p:extLst>
          </p:nvPr>
        </p:nvGraphicFramePr>
        <p:xfrm>
          <a:off x="4093845" y="783375"/>
          <a:ext cx="3812224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B12FBFA-CD75-4317-B18D-97F27B582B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018841"/>
              </p:ext>
            </p:extLst>
          </p:nvPr>
        </p:nvGraphicFramePr>
        <p:xfrm>
          <a:off x="8016045" y="756264"/>
          <a:ext cx="3780350" cy="2663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3C6D4EB-BC2D-4C83-99AE-0BCF9A1AC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185921"/>
              </p:ext>
            </p:extLst>
          </p:nvPr>
        </p:nvGraphicFramePr>
        <p:xfrm>
          <a:off x="100966" y="3632216"/>
          <a:ext cx="3992879" cy="253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B7AD95E-C58D-4EEF-9D30-64E5712AC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212343"/>
              </p:ext>
            </p:extLst>
          </p:nvPr>
        </p:nvGraphicFramePr>
        <p:xfrm>
          <a:off x="4088604" y="3558873"/>
          <a:ext cx="3817465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73A23CFD-2A41-47D4-A612-0C2CF2696C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69626"/>
              </p:ext>
            </p:extLst>
          </p:nvPr>
        </p:nvGraphicFramePr>
        <p:xfrm>
          <a:off x="8021285" y="3419455"/>
          <a:ext cx="3838240" cy="2617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0BD86F3-37B0-E0EE-BF22-72C20141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33" y="6359684"/>
            <a:ext cx="4405268" cy="2583409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473246"/>
                  </p:ext>
                </p:extLst>
              </p:nvPr>
            </p:nvGraphicFramePr>
            <p:xfrm>
              <a:off x="6080813" y="6274559"/>
              <a:ext cx="4579620" cy="26822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11" name="Gráfico 10">
                <a:extLst>
                  <a:ext uri="{FF2B5EF4-FFF2-40B4-BE49-F238E27FC236}">
                    <a16:creationId xmlns:a16="http://schemas.microsoft.com/office/drawing/2014/main" id="{96A658E3-DEB0-4FE2-9016-2A8891F87F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0813" y="6274559"/>
                <a:ext cx="4579620" cy="2682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37432CDF-A7DA-86C5-C546-904871490602}"/>
              </a:ext>
            </a:extLst>
          </p:cNvPr>
          <p:cNvSpPr txBox="1"/>
          <p:nvPr/>
        </p:nvSpPr>
        <p:spPr>
          <a:xfrm>
            <a:off x="1343378" y="146756"/>
            <a:ext cx="921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MERCADO – MS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61094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dora blanca">
            <a:extLst>
              <a:ext uri="{FF2B5EF4-FFF2-40B4-BE49-F238E27FC236}">
                <a16:creationId xmlns:a16="http://schemas.microsoft.com/office/drawing/2014/main" id="{3B204DE3-1EF6-F027-9809-0858566C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18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582116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RATIOS FINANCIEROS CUENTA EXPLOTACIÓN JUNIO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91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1CD40A-0AE1-FB39-48D3-F8E79487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6" y="905045"/>
            <a:ext cx="3578468" cy="21279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1A8708-D67A-0838-4044-58D430E9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54" y="905045"/>
            <a:ext cx="3578468" cy="21308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207B78-5A3D-97F3-64E8-EBB6DFD70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422" y="902204"/>
            <a:ext cx="3599386" cy="21308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DA5CE8-DB85-7EB2-2A7C-D70C8028E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36" y="3317819"/>
            <a:ext cx="3578468" cy="21327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5174D9-D91A-4380-9141-A2AB9A2B0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026" y="3317819"/>
            <a:ext cx="3589759" cy="2132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4268B8-E511-D0F3-B527-B35B81E68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824" y="6030200"/>
            <a:ext cx="3578468" cy="21279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6F73B4-7D38-A90F-63B0-BE0853D21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026" y="6030200"/>
            <a:ext cx="3581728" cy="21279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DC06C4-C5DC-E70B-65E0-083F31828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240" y="6084473"/>
            <a:ext cx="3493568" cy="207372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</p:spTree>
    <p:extLst>
      <p:ext uri="{BB962C8B-B14F-4D97-AF65-F5344CB8AC3E}">
        <p14:creationId xmlns:p14="http://schemas.microsoft.com/office/powerpoint/2010/main" val="2747646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93E67-D3BE-783F-6D3A-3B4A20BDC1FB}"/>
              </a:ext>
            </a:extLst>
          </p:cNvPr>
          <p:cNvSpPr txBox="1"/>
          <p:nvPr/>
        </p:nvSpPr>
        <p:spPr>
          <a:xfrm>
            <a:off x="711200" y="225778"/>
            <a:ext cx="1078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EVOLUCIÓN COMERCIAL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4ED59D-EFEE-9591-C12B-FA223D0C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83" y="1286935"/>
            <a:ext cx="3680288" cy="21934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C8B95C-C16B-5D7B-7005-86753E5A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56" y="1286935"/>
            <a:ext cx="3695274" cy="21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8FA320-7BB5-D9A2-6245-BF37F8FC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36" y="840264"/>
            <a:ext cx="8473440" cy="28041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4BECD5-AE2C-365A-061F-2697E27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57" y="3070940"/>
            <a:ext cx="3459823" cy="45492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5E5E7A-1425-FDC4-4183-3576F7DEDAA3}"/>
              </a:ext>
            </a:extLst>
          </p:cNvPr>
          <p:cNvSpPr txBox="1"/>
          <p:nvPr/>
        </p:nvSpPr>
        <p:spPr>
          <a:xfrm>
            <a:off x="1496536" y="180975"/>
            <a:ext cx="84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Gotham HTF Black" pitchFamily="50" charset="0"/>
              </a:rPr>
              <a:t>ESTADOS FINANCIEROS PROYECTADOS DICIEMBRE 2025</a:t>
            </a:r>
          </a:p>
        </p:txBody>
      </p:sp>
    </p:spTree>
    <p:extLst>
      <p:ext uri="{BB962C8B-B14F-4D97-AF65-F5344CB8AC3E}">
        <p14:creationId xmlns:p14="http://schemas.microsoft.com/office/powerpoint/2010/main" val="1796788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dificio, colgando, montado, grande&#10;&#10;Descripción generada automáticamente">
            <a:extLst>
              <a:ext uri="{FF2B5EF4-FFF2-40B4-BE49-F238E27FC236}">
                <a16:creationId xmlns:a16="http://schemas.microsoft.com/office/drawing/2014/main" id="{7981452F-0908-F747-11F1-108D2B1C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t="3253" r="11014" b="-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B5444E-5715-BBC2-2E9D-C308AB0FBCED}"/>
              </a:ext>
            </a:extLst>
          </p:cNvPr>
          <p:cNvSpPr txBox="1"/>
          <p:nvPr/>
        </p:nvSpPr>
        <p:spPr>
          <a:xfrm>
            <a:off x="470450" y="1472841"/>
            <a:ext cx="5529506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Recursos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Humanos ;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actualización</a:t>
            </a: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 y </a:t>
            </a:r>
            <a:r>
              <a:rPr lang="en-US" sz="5500" b="1" dirty="0" err="1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proyectos</a:t>
            </a: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821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8F22E1D-846B-0CDB-B98C-AE197F7DD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34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54F870A-F8BC-E3AE-A8FA-EA357B5DE805}"/>
              </a:ext>
            </a:extLst>
          </p:cNvPr>
          <p:cNvGrpSpPr/>
          <p:nvPr/>
        </p:nvGrpSpPr>
        <p:grpSpPr>
          <a:xfrm>
            <a:off x="926083" y="4065831"/>
            <a:ext cx="3498833" cy="2804150"/>
            <a:chOff x="3786239" y="1330864"/>
            <a:chExt cx="4491591" cy="3780000"/>
          </a:xfrm>
        </p:grpSpPr>
        <p:sp>
          <p:nvSpPr>
            <p:cNvPr id="1613" name="Google Shape;551;p34">
              <a:extLst>
                <a:ext uri="{FF2B5EF4-FFF2-40B4-BE49-F238E27FC236}">
                  <a16:creationId xmlns:a16="http://schemas.microsoft.com/office/drawing/2014/main" id="{28347816-8956-AF5A-D524-2668D98C7843}"/>
                </a:ext>
              </a:extLst>
            </p:cNvPr>
            <p:cNvSpPr/>
            <p:nvPr/>
          </p:nvSpPr>
          <p:spPr>
            <a:xfrm>
              <a:off x="4626018" y="4701288"/>
              <a:ext cx="8776" cy="9235"/>
            </a:xfrm>
            <a:custGeom>
              <a:avLst/>
              <a:gdLst/>
              <a:ahLst/>
              <a:cxnLst/>
              <a:rect l="l" t="t" r="r" b="b"/>
              <a:pathLst>
                <a:path w="382" h="402" fill="none" extrusionOk="0">
                  <a:moveTo>
                    <a:pt x="7" y="402"/>
                  </a:moveTo>
                  <a:lnTo>
                    <a:pt x="381" y="159"/>
                  </a:lnTo>
                  <a:lnTo>
                    <a:pt x="263" y="1"/>
                  </a:lnTo>
                  <a:cubicBezTo>
                    <a:pt x="112" y="237"/>
                    <a:pt x="0" y="395"/>
                    <a:pt x="0" y="395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29" name="Google Shape;567;p34">
              <a:extLst>
                <a:ext uri="{FF2B5EF4-FFF2-40B4-BE49-F238E27FC236}">
                  <a16:creationId xmlns:a16="http://schemas.microsoft.com/office/drawing/2014/main" id="{A684FB8F-CD2F-F30B-AD97-FDA1132C1C70}"/>
                </a:ext>
              </a:extLst>
            </p:cNvPr>
            <p:cNvSpPr/>
            <p:nvPr/>
          </p:nvSpPr>
          <p:spPr>
            <a:xfrm>
              <a:off x="5791248" y="2584262"/>
              <a:ext cx="716005" cy="545734"/>
            </a:xfrm>
            <a:custGeom>
              <a:avLst/>
              <a:gdLst/>
              <a:ahLst/>
              <a:cxnLst/>
              <a:rect l="l" t="t" r="r" b="b"/>
              <a:pathLst>
                <a:path w="31168" h="23756" extrusionOk="0">
                  <a:moveTo>
                    <a:pt x="8937" y="1"/>
                  </a:moveTo>
                  <a:lnTo>
                    <a:pt x="8530" y="1118"/>
                  </a:lnTo>
                  <a:cubicBezTo>
                    <a:pt x="8530" y="1118"/>
                    <a:pt x="8416" y="1127"/>
                    <a:pt x="8255" y="1127"/>
                  </a:cubicBezTo>
                  <a:cubicBezTo>
                    <a:pt x="7868" y="1127"/>
                    <a:pt x="7209" y="1075"/>
                    <a:pt x="7209" y="717"/>
                  </a:cubicBezTo>
                  <a:lnTo>
                    <a:pt x="5481" y="408"/>
                  </a:lnTo>
                  <a:lnTo>
                    <a:pt x="3352" y="914"/>
                  </a:lnTo>
                  <a:lnTo>
                    <a:pt x="1728" y="816"/>
                  </a:lnTo>
                  <a:lnTo>
                    <a:pt x="506" y="2137"/>
                  </a:lnTo>
                  <a:lnTo>
                    <a:pt x="697" y="3674"/>
                  </a:lnTo>
                  <a:lnTo>
                    <a:pt x="710" y="3760"/>
                  </a:lnTo>
                  <a:lnTo>
                    <a:pt x="1525" y="5488"/>
                  </a:lnTo>
                  <a:lnTo>
                    <a:pt x="99" y="7821"/>
                  </a:lnTo>
                  <a:lnTo>
                    <a:pt x="0" y="9345"/>
                  </a:lnTo>
                  <a:lnTo>
                    <a:pt x="0" y="12493"/>
                  </a:lnTo>
                  <a:lnTo>
                    <a:pt x="1321" y="13505"/>
                  </a:lnTo>
                  <a:lnTo>
                    <a:pt x="1728" y="15029"/>
                  </a:lnTo>
                  <a:lnTo>
                    <a:pt x="2944" y="16449"/>
                  </a:lnTo>
                  <a:lnTo>
                    <a:pt x="5178" y="19498"/>
                  </a:lnTo>
                  <a:lnTo>
                    <a:pt x="4771" y="20917"/>
                  </a:lnTo>
                  <a:lnTo>
                    <a:pt x="5987" y="22133"/>
                  </a:lnTo>
                  <a:lnTo>
                    <a:pt x="6900" y="23756"/>
                  </a:lnTo>
                  <a:lnTo>
                    <a:pt x="8451" y="23329"/>
                  </a:lnTo>
                  <a:lnTo>
                    <a:pt x="9647" y="23756"/>
                  </a:lnTo>
                  <a:lnTo>
                    <a:pt x="10481" y="22718"/>
                  </a:lnTo>
                  <a:lnTo>
                    <a:pt x="11066" y="18972"/>
                  </a:lnTo>
                  <a:lnTo>
                    <a:pt x="11769" y="17770"/>
                  </a:lnTo>
                  <a:lnTo>
                    <a:pt x="13366" y="17770"/>
                  </a:lnTo>
                  <a:cubicBezTo>
                    <a:pt x="13366" y="17770"/>
                    <a:pt x="13422" y="17892"/>
                    <a:pt x="13694" y="17892"/>
                  </a:cubicBezTo>
                  <a:cubicBezTo>
                    <a:pt x="13830" y="17892"/>
                    <a:pt x="14021" y="17862"/>
                    <a:pt x="14286" y="17770"/>
                  </a:cubicBezTo>
                  <a:cubicBezTo>
                    <a:pt x="14844" y="17578"/>
                    <a:pt x="14597" y="17313"/>
                    <a:pt x="14685" y="17313"/>
                  </a:cubicBezTo>
                  <a:cubicBezTo>
                    <a:pt x="14723" y="17313"/>
                    <a:pt x="14826" y="17363"/>
                    <a:pt x="15088" y="17494"/>
                  </a:cubicBezTo>
                  <a:lnTo>
                    <a:pt x="15949" y="17927"/>
                  </a:lnTo>
                  <a:lnTo>
                    <a:pt x="15949" y="17066"/>
                  </a:lnTo>
                  <a:lnTo>
                    <a:pt x="16770" y="16449"/>
                  </a:lnTo>
                  <a:lnTo>
                    <a:pt x="17480" y="15956"/>
                  </a:lnTo>
                  <a:lnTo>
                    <a:pt x="18958" y="14793"/>
                  </a:lnTo>
                  <a:lnTo>
                    <a:pt x="19694" y="14175"/>
                  </a:lnTo>
                  <a:cubicBezTo>
                    <a:pt x="19694" y="14175"/>
                    <a:pt x="19366" y="13748"/>
                    <a:pt x="21068" y="13623"/>
                  </a:cubicBezTo>
                  <a:lnTo>
                    <a:pt x="22763" y="13498"/>
                  </a:lnTo>
                  <a:lnTo>
                    <a:pt x="24051" y="14241"/>
                  </a:lnTo>
                  <a:lnTo>
                    <a:pt x="26081" y="15220"/>
                  </a:lnTo>
                  <a:lnTo>
                    <a:pt x="26804" y="17973"/>
                  </a:lnTo>
                  <a:lnTo>
                    <a:pt x="28322" y="16856"/>
                  </a:lnTo>
                  <a:lnTo>
                    <a:pt x="29137" y="15430"/>
                  </a:lnTo>
                  <a:lnTo>
                    <a:pt x="30859" y="14924"/>
                  </a:lnTo>
                  <a:lnTo>
                    <a:pt x="31168" y="12795"/>
                  </a:lnTo>
                  <a:lnTo>
                    <a:pt x="30964" y="10357"/>
                  </a:lnTo>
                  <a:lnTo>
                    <a:pt x="30254" y="9240"/>
                  </a:lnTo>
                  <a:lnTo>
                    <a:pt x="29137" y="8629"/>
                  </a:lnTo>
                  <a:lnTo>
                    <a:pt x="29748" y="7821"/>
                  </a:lnTo>
                  <a:lnTo>
                    <a:pt x="30458" y="7006"/>
                  </a:lnTo>
                  <a:lnTo>
                    <a:pt x="28322" y="5586"/>
                  </a:lnTo>
                  <a:lnTo>
                    <a:pt x="27205" y="5179"/>
                  </a:lnTo>
                  <a:lnTo>
                    <a:pt x="26903" y="4062"/>
                  </a:lnTo>
                  <a:lnTo>
                    <a:pt x="25582" y="2945"/>
                  </a:lnTo>
                  <a:lnTo>
                    <a:pt x="23657" y="3451"/>
                  </a:lnTo>
                  <a:lnTo>
                    <a:pt x="22231" y="2643"/>
                  </a:lnTo>
                  <a:lnTo>
                    <a:pt x="21015" y="3247"/>
                  </a:lnTo>
                  <a:lnTo>
                    <a:pt x="20509" y="4364"/>
                  </a:lnTo>
                  <a:lnTo>
                    <a:pt x="20509" y="4371"/>
                  </a:lnTo>
                  <a:lnTo>
                    <a:pt x="19490" y="5080"/>
                  </a:lnTo>
                  <a:lnTo>
                    <a:pt x="17460" y="5080"/>
                  </a:lnTo>
                  <a:lnTo>
                    <a:pt x="16139" y="4371"/>
                  </a:lnTo>
                  <a:lnTo>
                    <a:pt x="15029" y="3254"/>
                  </a:lnTo>
                  <a:lnTo>
                    <a:pt x="13504" y="1525"/>
                  </a:lnTo>
                  <a:lnTo>
                    <a:pt x="11881" y="1427"/>
                  </a:lnTo>
                  <a:lnTo>
                    <a:pt x="11980" y="612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0" name="Google Shape;568;p34">
              <a:extLst>
                <a:ext uri="{FF2B5EF4-FFF2-40B4-BE49-F238E27FC236}">
                  <a16:creationId xmlns:a16="http://schemas.microsoft.com/office/drawing/2014/main" id="{97E30B70-6A28-C40F-11E5-B99165A5AE74}"/>
                </a:ext>
              </a:extLst>
            </p:cNvPr>
            <p:cNvSpPr/>
            <p:nvPr/>
          </p:nvSpPr>
          <p:spPr>
            <a:xfrm>
              <a:off x="4545547" y="2558464"/>
              <a:ext cx="623035" cy="490024"/>
            </a:xfrm>
            <a:custGeom>
              <a:avLst/>
              <a:gdLst/>
              <a:ahLst/>
              <a:cxnLst/>
              <a:rect l="l" t="t" r="r" b="b"/>
              <a:pathLst>
                <a:path w="27121" h="21331" extrusionOk="0">
                  <a:moveTo>
                    <a:pt x="8366" y="0"/>
                  </a:moveTo>
                  <a:lnTo>
                    <a:pt x="8136" y="191"/>
                  </a:lnTo>
                  <a:lnTo>
                    <a:pt x="7610" y="460"/>
                  </a:lnTo>
                  <a:lnTo>
                    <a:pt x="5672" y="1117"/>
                  </a:lnTo>
                  <a:lnTo>
                    <a:pt x="4134" y="2478"/>
                  </a:lnTo>
                  <a:lnTo>
                    <a:pt x="3654" y="2832"/>
                  </a:lnTo>
                  <a:lnTo>
                    <a:pt x="3221" y="3312"/>
                  </a:lnTo>
                  <a:lnTo>
                    <a:pt x="2570" y="4791"/>
                  </a:lnTo>
                  <a:lnTo>
                    <a:pt x="1026" y="4935"/>
                  </a:lnTo>
                  <a:lnTo>
                    <a:pt x="546" y="5067"/>
                  </a:lnTo>
                  <a:lnTo>
                    <a:pt x="638" y="5487"/>
                  </a:lnTo>
                  <a:lnTo>
                    <a:pt x="1275" y="7031"/>
                  </a:lnTo>
                  <a:lnTo>
                    <a:pt x="1926" y="8556"/>
                  </a:lnTo>
                  <a:lnTo>
                    <a:pt x="2084" y="8839"/>
                  </a:lnTo>
                  <a:lnTo>
                    <a:pt x="2018" y="9154"/>
                  </a:lnTo>
                  <a:lnTo>
                    <a:pt x="1650" y="10127"/>
                  </a:lnTo>
                  <a:lnTo>
                    <a:pt x="1749" y="11132"/>
                  </a:lnTo>
                  <a:lnTo>
                    <a:pt x="2018" y="12624"/>
                  </a:lnTo>
                  <a:lnTo>
                    <a:pt x="1722" y="14109"/>
                  </a:lnTo>
                  <a:lnTo>
                    <a:pt x="1689" y="14510"/>
                  </a:lnTo>
                  <a:lnTo>
                    <a:pt x="1900" y="14924"/>
                  </a:lnTo>
                  <a:lnTo>
                    <a:pt x="2136" y="15627"/>
                  </a:lnTo>
                  <a:lnTo>
                    <a:pt x="1716" y="16231"/>
                  </a:lnTo>
                  <a:lnTo>
                    <a:pt x="1262" y="16980"/>
                  </a:lnTo>
                  <a:lnTo>
                    <a:pt x="1315" y="17821"/>
                  </a:lnTo>
                  <a:lnTo>
                    <a:pt x="1453" y="18932"/>
                  </a:lnTo>
                  <a:lnTo>
                    <a:pt x="1019" y="20036"/>
                  </a:lnTo>
                  <a:lnTo>
                    <a:pt x="250" y="20877"/>
                  </a:lnTo>
                  <a:lnTo>
                    <a:pt x="1" y="20976"/>
                  </a:lnTo>
                  <a:lnTo>
                    <a:pt x="119" y="21022"/>
                  </a:lnTo>
                  <a:lnTo>
                    <a:pt x="4279" y="21324"/>
                  </a:lnTo>
                  <a:lnTo>
                    <a:pt x="4279" y="21330"/>
                  </a:lnTo>
                  <a:lnTo>
                    <a:pt x="4581" y="20213"/>
                  </a:lnTo>
                  <a:lnTo>
                    <a:pt x="7630" y="18183"/>
                  </a:lnTo>
                  <a:lnTo>
                    <a:pt x="9963" y="16961"/>
                  </a:lnTo>
                  <a:lnTo>
                    <a:pt x="12302" y="19300"/>
                  </a:lnTo>
                  <a:lnTo>
                    <a:pt x="15956" y="21022"/>
                  </a:lnTo>
                  <a:lnTo>
                    <a:pt x="17579" y="19707"/>
                  </a:lnTo>
                  <a:lnTo>
                    <a:pt x="17986" y="21127"/>
                  </a:lnTo>
                  <a:lnTo>
                    <a:pt x="19405" y="20312"/>
                  </a:lnTo>
                  <a:lnTo>
                    <a:pt x="21843" y="17979"/>
                  </a:lnTo>
                  <a:lnTo>
                    <a:pt x="23769" y="16862"/>
                  </a:lnTo>
                  <a:lnTo>
                    <a:pt x="23874" y="16047"/>
                  </a:lnTo>
                  <a:lnTo>
                    <a:pt x="23769" y="14726"/>
                  </a:lnTo>
                  <a:lnTo>
                    <a:pt x="24682" y="13813"/>
                  </a:lnTo>
                  <a:lnTo>
                    <a:pt x="25904" y="13103"/>
                  </a:lnTo>
                  <a:lnTo>
                    <a:pt x="26509" y="11986"/>
                  </a:lnTo>
                  <a:lnTo>
                    <a:pt x="26509" y="10159"/>
                  </a:lnTo>
                  <a:lnTo>
                    <a:pt x="27120" y="8839"/>
                  </a:lnTo>
                  <a:lnTo>
                    <a:pt x="27021" y="7012"/>
                  </a:lnTo>
                  <a:lnTo>
                    <a:pt x="26916" y="5290"/>
                  </a:lnTo>
                  <a:lnTo>
                    <a:pt x="26003" y="4370"/>
                  </a:lnTo>
                  <a:lnTo>
                    <a:pt x="24478" y="3562"/>
                  </a:lnTo>
                  <a:cubicBezTo>
                    <a:pt x="24478" y="3562"/>
                    <a:pt x="24465" y="3286"/>
                    <a:pt x="24452" y="2898"/>
                  </a:cubicBezTo>
                  <a:lnTo>
                    <a:pt x="23769" y="3082"/>
                  </a:lnTo>
                  <a:lnTo>
                    <a:pt x="23033" y="2852"/>
                  </a:lnTo>
                  <a:lnTo>
                    <a:pt x="22001" y="2162"/>
                  </a:lnTo>
                  <a:lnTo>
                    <a:pt x="20963" y="1269"/>
                  </a:lnTo>
                  <a:lnTo>
                    <a:pt x="19642" y="1012"/>
                  </a:lnTo>
                  <a:lnTo>
                    <a:pt x="18492" y="1124"/>
                  </a:lnTo>
                  <a:cubicBezTo>
                    <a:pt x="17342" y="1236"/>
                    <a:pt x="17053" y="1269"/>
                    <a:pt x="17053" y="1269"/>
                  </a:cubicBezTo>
                  <a:lnTo>
                    <a:pt x="15502" y="1932"/>
                  </a:lnTo>
                  <a:lnTo>
                    <a:pt x="14924" y="2852"/>
                  </a:lnTo>
                  <a:lnTo>
                    <a:pt x="14411" y="2852"/>
                  </a:lnTo>
                  <a:lnTo>
                    <a:pt x="14411" y="1761"/>
                  </a:lnTo>
                  <a:lnTo>
                    <a:pt x="13084" y="1761"/>
                  </a:lnTo>
                  <a:lnTo>
                    <a:pt x="12164" y="1124"/>
                  </a:lnTo>
                  <a:lnTo>
                    <a:pt x="10784" y="1124"/>
                  </a:lnTo>
                  <a:lnTo>
                    <a:pt x="9463" y="552"/>
                  </a:lnTo>
                  <a:lnTo>
                    <a:pt x="8366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1" name="Google Shape;569;p34">
              <a:extLst>
                <a:ext uri="{FF2B5EF4-FFF2-40B4-BE49-F238E27FC236}">
                  <a16:creationId xmlns:a16="http://schemas.microsoft.com/office/drawing/2014/main" id="{166267E8-8F75-3AE4-DC81-3E2213809D53}"/>
                </a:ext>
              </a:extLst>
            </p:cNvPr>
            <p:cNvSpPr/>
            <p:nvPr/>
          </p:nvSpPr>
          <p:spPr>
            <a:xfrm>
              <a:off x="5352705" y="2623982"/>
              <a:ext cx="597076" cy="587682"/>
            </a:xfrm>
            <a:custGeom>
              <a:avLst/>
              <a:gdLst/>
              <a:ahLst/>
              <a:cxnLst/>
              <a:rect l="l" t="t" r="r" b="b"/>
              <a:pathLst>
                <a:path w="25991" h="25582" extrusionOk="0">
                  <a:moveTo>
                    <a:pt x="17769" y="0"/>
                  </a:moveTo>
                  <a:lnTo>
                    <a:pt x="16856" y="1019"/>
                  </a:lnTo>
                  <a:lnTo>
                    <a:pt x="16245" y="2333"/>
                  </a:lnTo>
                  <a:lnTo>
                    <a:pt x="14523" y="2846"/>
                  </a:lnTo>
                  <a:lnTo>
                    <a:pt x="13807" y="3857"/>
                  </a:lnTo>
                  <a:lnTo>
                    <a:pt x="14011" y="4672"/>
                  </a:lnTo>
                  <a:cubicBezTo>
                    <a:pt x="12690" y="5283"/>
                    <a:pt x="11474" y="5586"/>
                    <a:pt x="11474" y="5586"/>
                  </a:cubicBezTo>
                  <a:lnTo>
                    <a:pt x="10765" y="6598"/>
                  </a:lnTo>
                  <a:lnTo>
                    <a:pt x="10863" y="7307"/>
                  </a:lnTo>
                  <a:lnTo>
                    <a:pt x="10968" y="8024"/>
                  </a:lnTo>
                  <a:lnTo>
                    <a:pt x="9753" y="8733"/>
                  </a:lnTo>
                  <a:cubicBezTo>
                    <a:pt x="8635" y="8733"/>
                    <a:pt x="8024" y="9443"/>
                    <a:pt x="8024" y="9443"/>
                  </a:cubicBezTo>
                  <a:lnTo>
                    <a:pt x="8228" y="10659"/>
                  </a:lnTo>
                  <a:lnTo>
                    <a:pt x="7413" y="12794"/>
                  </a:lnTo>
                  <a:lnTo>
                    <a:pt x="6296" y="13300"/>
                  </a:lnTo>
                  <a:lnTo>
                    <a:pt x="4062" y="13300"/>
                  </a:lnTo>
                  <a:lnTo>
                    <a:pt x="3963" y="14417"/>
                  </a:lnTo>
                  <a:lnTo>
                    <a:pt x="3254" y="15535"/>
                  </a:lnTo>
                  <a:lnTo>
                    <a:pt x="4469" y="16041"/>
                  </a:lnTo>
                  <a:lnTo>
                    <a:pt x="4673" y="16750"/>
                  </a:lnTo>
                  <a:lnTo>
                    <a:pt x="2544" y="17664"/>
                  </a:lnTo>
                  <a:lnTo>
                    <a:pt x="914" y="18373"/>
                  </a:lnTo>
                  <a:lnTo>
                    <a:pt x="408" y="19898"/>
                  </a:lnTo>
                  <a:lnTo>
                    <a:pt x="1" y="21422"/>
                  </a:lnTo>
                  <a:lnTo>
                    <a:pt x="2235" y="21317"/>
                  </a:lnTo>
                  <a:lnTo>
                    <a:pt x="4673" y="20608"/>
                  </a:lnTo>
                  <a:lnTo>
                    <a:pt x="7413" y="20811"/>
                  </a:lnTo>
                  <a:lnTo>
                    <a:pt x="8530" y="21422"/>
                  </a:lnTo>
                  <a:lnTo>
                    <a:pt x="11271" y="21219"/>
                  </a:lnTo>
                  <a:lnTo>
                    <a:pt x="13097" y="22132"/>
                  </a:lnTo>
                  <a:lnTo>
                    <a:pt x="13912" y="22940"/>
                  </a:lnTo>
                  <a:lnTo>
                    <a:pt x="15029" y="23551"/>
                  </a:lnTo>
                  <a:lnTo>
                    <a:pt x="17263" y="23551"/>
                  </a:lnTo>
                  <a:lnTo>
                    <a:pt x="19701" y="23348"/>
                  </a:lnTo>
                  <a:lnTo>
                    <a:pt x="19800" y="24163"/>
                  </a:lnTo>
                  <a:lnTo>
                    <a:pt x="19393" y="24971"/>
                  </a:lnTo>
                  <a:lnTo>
                    <a:pt x="20917" y="25582"/>
                  </a:lnTo>
                  <a:lnTo>
                    <a:pt x="22540" y="25280"/>
                  </a:lnTo>
                  <a:lnTo>
                    <a:pt x="24472" y="25280"/>
                  </a:lnTo>
                  <a:lnTo>
                    <a:pt x="24978" y="24261"/>
                  </a:lnTo>
                  <a:lnTo>
                    <a:pt x="25990" y="22027"/>
                  </a:lnTo>
                  <a:lnTo>
                    <a:pt x="25077" y="20404"/>
                  </a:lnTo>
                  <a:lnTo>
                    <a:pt x="23861" y="19188"/>
                  </a:lnTo>
                  <a:lnTo>
                    <a:pt x="24268" y="17769"/>
                  </a:lnTo>
                  <a:lnTo>
                    <a:pt x="22034" y="14720"/>
                  </a:lnTo>
                  <a:lnTo>
                    <a:pt x="20818" y="13300"/>
                  </a:lnTo>
                  <a:lnTo>
                    <a:pt x="20411" y="11776"/>
                  </a:lnTo>
                  <a:lnTo>
                    <a:pt x="19090" y="10764"/>
                  </a:lnTo>
                  <a:lnTo>
                    <a:pt x="19090" y="7616"/>
                  </a:lnTo>
                  <a:lnTo>
                    <a:pt x="19189" y="6092"/>
                  </a:lnTo>
                  <a:lnTo>
                    <a:pt x="20615" y="3759"/>
                  </a:lnTo>
                  <a:lnTo>
                    <a:pt x="19800" y="2031"/>
                  </a:lnTo>
                  <a:lnTo>
                    <a:pt x="19787" y="1945"/>
                  </a:lnTo>
                  <a:lnTo>
                    <a:pt x="18584" y="815"/>
                  </a:lnTo>
                  <a:lnTo>
                    <a:pt x="1776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2" name="Google Shape;570;p34">
              <a:extLst>
                <a:ext uri="{FF2B5EF4-FFF2-40B4-BE49-F238E27FC236}">
                  <a16:creationId xmlns:a16="http://schemas.microsoft.com/office/drawing/2014/main" id="{9798D9F0-9825-3938-6434-D475202D060C}"/>
                </a:ext>
              </a:extLst>
            </p:cNvPr>
            <p:cNvSpPr/>
            <p:nvPr/>
          </p:nvSpPr>
          <p:spPr>
            <a:xfrm>
              <a:off x="5331892" y="2437399"/>
              <a:ext cx="585269" cy="492139"/>
            </a:xfrm>
            <a:custGeom>
              <a:avLst/>
              <a:gdLst/>
              <a:ahLst/>
              <a:cxnLst/>
              <a:rect l="l" t="t" r="r" b="b"/>
              <a:pathLst>
                <a:path w="25477" h="21423" extrusionOk="0">
                  <a:moveTo>
                    <a:pt x="17558" y="0"/>
                  </a:moveTo>
                  <a:lnTo>
                    <a:pt x="16441" y="1426"/>
                  </a:lnTo>
                  <a:lnTo>
                    <a:pt x="16238" y="2438"/>
                  </a:lnTo>
                  <a:lnTo>
                    <a:pt x="14923" y="2740"/>
                  </a:lnTo>
                  <a:lnTo>
                    <a:pt x="12584" y="914"/>
                  </a:lnTo>
                  <a:lnTo>
                    <a:pt x="11776" y="105"/>
                  </a:lnTo>
                  <a:lnTo>
                    <a:pt x="11487" y="388"/>
                  </a:lnTo>
                  <a:lnTo>
                    <a:pt x="10553" y="1321"/>
                  </a:lnTo>
                  <a:lnTo>
                    <a:pt x="11263" y="2136"/>
                  </a:lnTo>
                  <a:lnTo>
                    <a:pt x="10659" y="2747"/>
                  </a:lnTo>
                  <a:lnTo>
                    <a:pt x="8017" y="2642"/>
                  </a:lnTo>
                  <a:lnTo>
                    <a:pt x="6190" y="2642"/>
                  </a:lnTo>
                  <a:lnTo>
                    <a:pt x="3450" y="3253"/>
                  </a:lnTo>
                  <a:lnTo>
                    <a:pt x="2635" y="4370"/>
                  </a:lnTo>
                  <a:lnTo>
                    <a:pt x="2333" y="5888"/>
                  </a:lnTo>
                  <a:lnTo>
                    <a:pt x="1925" y="6801"/>
                  </a:lnTo>
                  <a:lnTo>
                    <a:pt x="506" y="7518"/>
                  </a:lnTo>
                  <a:lnTo>
                    <a:pt x="0" y="8700"/>
                  </a:lnTo>
                  <a:lnTo>
                    <a:pt x="2070" y="10987"/>
                  </a:lnTo>
                  <a:lnTo>
                    <a:pt x="2740" y="12374"/>
                  </a:lnTo>
                  <a:lnTo>
                    <a:pt x="4370" y="14049"/>
                  </a:lnTo>
                  <a:lnTo>
                    <a:pt x="3811" y="15101"/>
                  </a:lnTo>
                  <a:lnTo>
                    <a:pt x="4061" y="15975"/>
                  </a:lnTo>
                  <a:lnTo>
                    <a:pt x="4370" y="16592"/>
                  </a:lnTo>
                  <a:lnTo>
                    <a:pt x="5172" y="18071"/>
                  </a:lnTo>
                  <a:lnTo>
                    <a:pt x="5375" y="19444"/>
                  </a:lnTo>
                  <a:lnTo>
                    <a:pt x="5375" y="20877"/>
                  </a:lnTo>
                  <a:lnTo>
                    <a:pt x="5796" y="21422"/>
                  </a:lnTo>
                  <a:lnTo>
                    <a:pt x="7202" y="21422"/>
                  </a:lnTo>
                  <a:lnTo>
                    <a:pt x="8319" y="20916"/>
                  </a:lnTo>
                  <a:lnTo>
                    <a:pt x="9134" y="18781"/>
                  </a:lnTo>
                  <a:lnTo>
                    <a:pt x="8930" y="17565"/>
                  </a:lnTo>
                  <a:cubicBezTo>
                    <a:pt x="8930" y="17565"/>
                    <a:pt x="9541" y="16855"/>
                    <a:pt x="10659" y="16855"/>
                  </a:cubicBezTo>
                  <a:lnTo>
                    <a:pt x="11874" y="16146"/>
                  </a:lnTo>
                  <a:lnTo>
                    <a:pt x="11776" y="15436"/>
                  </a:lnTo>
                  <a:lnTo>
                    <a:pt x="11671" y="14720"/>
                  </a:lnTo>
                  <a:lnTo>
                    <a:pt x="12380" y="13708"/>
                  </a:lnTo>
                  <a:cubicBezTo>
                    <a:pt x="12380" y="13708"/>
                    <a:pt x="13602" y="13405"/>
                    <a:pt x="14917" y="12794"/>
                  </a:cubicBezTo>
                  <a:lnTo>
                    <a:pt x="14720" y="11979"/>
                  </a:lnTo>
                  <a:lnTo>
                    <a:pt x="15429" y="10968"/>
                  </a:lnTo>
                  <a:lnTo>
                    <a:pt x="17151" y="10462"/>
                  </a:lnTo>
                  <a:lnTo>
                    <a:pt x="17762" y="9141"/>
                  </a:lnTo>
                  <a:lnTo>
                    <a:pt x="18675" y="8122"/>
                  </a:lnTo>
                  <a:lnTo>
                    <a:pt x="19490" y="8937"/>
                  </a:lnTo>
                  <a:lnTo>
                    <a:pt x="20693" y="10067"/>
                  </a:lnTo>
                  <a:lnTo>
                    <a:pt x="20502" y="8530"/>
                  </a:lnTo>
                  <a:lnTo>
                    <a:pt x="21724" y="7209"/>
                  </a:lnTo>
                  <a:lnTo>
                    <a:pt x="23348" y="7307"/>
                  </a:lnTo>
                  <a:lnTo>
                    <a:pt x="25477" y="6801"/>
                  </a:lnTo>
                  <a:lnTo>
                    <a:pt x="24767" y="4975"/>
                  </a:lnTo>
                  <a:lnTo>
                    <a:pt x="22842" y="5080"/>
                  </a:lnTo>
                  <a:lnTo>
                    <a:pt x="22027" y="4265"/>
                  </a:lnTo>
                  <a:lnTo>
                    <a:pt x="22027" y="2642"/>
                  </a:lnTo>
                  <a:lnTo>
                    <a:pt x="18978" y="1019"/>
                  </a:lnTo>
                  <a:lnTo>
                    <a:pt x="1755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3" name="Google Shape;571;p34">
              <a:extLst>
                <a:ext uri="{FF2B5EF4-FFF2-40B4-BE49-F238E27FC236}">
                  <a16:creationId xmlns:a16="http://schemas.microsoft.com/office/drawing/2014/main" id="{48926608-9D2F-36E0-7ADB-3F29FC28C0A8}"/>
                </a:ext>
              </a:extLst>
            </p:cNvPr>
            <p:cNvSpPr/>
            <p:nvPr/>
          </p:nvSpPr>
          <p:spPr>
            <a:xfrm>
              <a:off x="7819048" y="1979995"/>
              <a:ext cx="458782" cy="384949"/>
            </a:xfrm>
            <a:custGeom>
              <a:avLst/>
              <a:gdLst/>
              <a:ahLst/>
              <a:cxnLst/>
              <a:rect l="l" t="t" r="r" b="b"/>
              <a:pathLst>
                <a:path w="19971" h="16757" extrusionOk="0">
                  <a:moveTo>
                    <a:pt x="14621" y="0"/>
                  </a:moveTo>
                  <a:lnTo>
                    <a:pt x="12972" y="585"/>
                  </a:lnTo>
                  <a:lnTo>
                    <a:pt x="11211" y="1367"/>
                  </a:lnTo>
                  <a:lnTo>
                    <a:pt x="10008" y="2885"/>
                  </a:lnTo>
                  <a:lnTo>
                    <a:pt x="9805" y="3135"/>
                  </a:lnTo>
                  <a:lnTo>
                    <a:pt x="9529" y="3253"/>
                  </a:lnTo>
                  <a:lnTo>
                    <a:pt x="7840" y="3246"/>
                  </a:lnTo>
                  <a:lnTo>
                    <a:pt x="6164" y="2675"/>
                  </a:lnTo>
                  <a:lnTo>
                    <a:pt x="4219" y="1656"/>
                  </a:lnTo>
                  <a:lnTo>
                    <a:pt x="1932" y="1919"/>
                  </a:lnTo>
                  <a:lnTo>
                    <a:pt x="1282" y="2405"/>
                  </a:lnTo>
                  <a:lnTo>
                    <a:pt x="782" y="2977"/>
                  </a:lnTo>
                  <a:lnTo>
                    <a:pt x="0" y="3325"/>
                  </a:lnTo>
                  <a:lnTo>
                    <a:pt x="1669" y="3746"/>
                  </a:lnTo>
                  <a:lnTo>
                    <a:pt x="1512" y="5316"/>
                  </a:lnTo>
                  <a:lnTo>
                    <a:pt x="1669" y="6545"/>
                  </a:lnTo>
                  <a:lnTo>
                    <a:pt x="1669" y="7281"/>
                  </a:lnTo>
                  <a:lnTo>
                    <a:pt x="3398" y="7097"/>
                  </a:lnTo>
                  <a:lnTo>
                    <a:pt x="7301" y="7879"/>
                  </a:lnTo>
                  <a:lnTo>
                    <a:pt x="8865" y="9391"/>
                  </a:lnTo>
                  <a:lnTo>
                    <a:pt x="8865" y="12091"/>
                  </a:lnTo>
                  <a:lnTo>
                    <a:pt x="8247" y="12847"/>
                  </a:lnTo>
                  <a:lnTo>
                    <a:pt x="6453" y="13136"/>
                  </a:lnTo>
                  <a:lnTo>
                    <a:pt x="6690" y="13938"/>
                  </a:lnTo>
                  <a:lnTo>
                    <a:pt x="7728" y="14398"/>
                  </a:lnTo>
                  <a:cubicBezTo>
                    <a:pt x="7728" y="14398"/>
                    <a:pt x="7833" y="14138"/>
                    <a:pt x="8100" y="14138"/>
                  </a:cubicBezTo>
                  <a:cubicBezTo>
                    <a:pt x="8233" y="14138"/>
                    <a:pt x="8407" y="14203"/>
                    <a:pt x="8628" y="14398"/>
                  </a:cubicBezTo>
                  <a:lnTo>
                    <a:pt x="9292" y="14983"/>
                  </a:lnTo>
                  <a:lnTo>
                    <a:pt x="9719" y="15456"/>
                  </a:lnTo>
                  <a:lnTo>
                    <a:pt x="10330" y="15883"/>
                  </a:lnTo>
                  <a:lnTo>
                    <a:pt x="13222" y="15883"/>
                  </a:lnTo>
                  <a:lnTo>
                    <a:pt x="13340" y="16757"/>
                  </a:lnTo>
                  <a:lnTo>
                    <a:pt x="14266" y="16258"/>
                  </a:lnTo>
                  <a:lnTo>
                    <a:pt x="14910" y="15863"/>
                  </a:lnTo>
                  <a:lnTo>
                    <a:pt x="15502" y="15416"/>
                  </a:lnTo>
                  <a:lnTo>
                    <a:pt x="17033" y="13892"/>
                  </a:lnTo>
                  <a:lnTo>
                    <a:pt x="18518" y="12295"/>
                  </a:lnTo>
                  <a:lnTo>
                    <a:pt x="19307" y="10173"/>
                  </a:lnTo>
                  <a:lnTo>
                    <a:pt x="18617" y="7997"/>
                  </a:lnTo>
                  <a:lnTo>
                    <a:pt x="17841" y="7163"/>
                  </a:lnTo>
                  <a:lnTo>
                    <a:pt x="17210" y="6236"/>
                  </a:lnTo>
                  <a:lnTo>
                    <a:pt x="16829" y="5461"/>
                  </a:lnTo>
                  <a:lnTo>
                    <a:pt x="17046" y="4659"/>
                  </a:lnTo>
                  <a:lnTo>
                    <a:pt x="17710" y="4423"/>
                  </a:lnTo>
                  <a:lnTo>
                    <a:pt x="18400" y="4725"/>
                  </a:lnTo>
                  <a:lnTo>
                    <a:pt x="19385" y="4732"/>
                  </a:lnTo>
                  <a:lnTo>
                    <a:pt x="19970" y="3904"/>
                  </a:lnTo>
                  <a:lnTo>
                    <a:pt x="19931" y="3082"/>
                  </a:lnTo>
                  <a:lnTo>
                    <a:pt x="19188" y="2708"/>
                  </a:lnTo>
                  <a:lnTo>
                    <a:pt x="17808" y="2083"/>
                  </a:lnTo>
                  <a:lnTo>
                    <a:pt x="17631" y="749"/>
                  </a:lnTo>
                  <a:lnTo>
                    <a:pt x="16934" y="782"/>
                  </a:lnTo>
                  <a:lnTo>
                    <a:pt x="16363" y="65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4" name="Google Shape;572;p34">
              <a:extLst>
                <a:ext uri="{FF2B5EF4-FFF2-40B4-BE49-F238E27FC236}">
                  <a16:creationId xmlns:a16="http://schemas.microsoft.com/office/drawing/2014/main" id="{26E305F2-33F4-6E4D-59F2-5692037606F4}"/>
                </a:ext>
              </a:extLst>
            </p:cNvPr>
            <p:cNvSpPr/>
            <p:nvPr/>
          </p:nvSpPr>
          <p:spPr>
            <a:xfrm>
              <a:off x="5897221" y="4195895"/>
              <a:ext cx="624069" cy="626803"/>
            </a:xfrm>
            <a:custGeom>
              <a:avLst/>
              <a:gdLst/>
              <a:ahLst/>
              <a:cxnLst/>
              <a:rect l="l" t="t" r="r" b="b"/>
              <a:pathLst>
                <a:path w="27166" h="27285" extrusionOk="0">
                  <a:moveTo>
                    <a:pt x="13156" y="0"/>
                  </a:moveTo>
                  <a:lnTo>
                    <a:pt x="12170" y="1919"/>
                  </a:lnTo>
                  <a:lnTo>
                    <a:pt x="11822" y="3306"/>
                  </a:lnTo>
                  <a:lnTo>
                    <a:pt x="10941" y="4245"/>
                  </a:lnTo>
                  <a:lnTo>
                    <a:pt x="11526" y="5652"/>
                  </a:lnTo>
                  <a:lnTo>
                    <a:pt x="11526" y="7051"/>
                  </a:lnTo>
                  <a:lnTo>
                    <a:pt x="11000" y="7814"/>
                  </a:lnTo>
                  <a:lnTo>
                    <a:pt x="10356" y="9391"/>
                  </a:lnTo>
                  <a:lnTo>
                    <a:pt x="9903" y="10390"/>
                  </a:lnTo>
                  <a:lnTo>
                    <a:pt x="8076" y="11290"/>
                  </a:lnTo>
                  <a:lnTo>
                    <a:pt x="7491" y="12203"/>
                  </a:lnTo>
                  <a:lnTo>
                    <a:pt x="7196" y="13366"/>
                  </a:lnTo>
                  <a:lnTo>
                    <a:pt x="5330" y="13839"/>
                  </a:lnTo>
                  <a:lnTo>
                    <a:pt x="3923" y="13366"/>
                  </a:lnTo>
                  <a:lnTo>
                    <a:pt x="3279" y="13366"/>
                  </a:lnTo>
                  <a:lnTo>
                    <a:pt x="1991" y="14483"/>
                  </a:lnTo>
                  <a:lnTo>
                    <a:pt x="1991" y="16008"/>
                  </a:lnTo>
                  <a:lnTo>
                    <a:pt x="500" y="16882"/>
                  </a:lnTo>
                  <a:lnTo>
                    <a:pt x="999" y="18932"/>
                  </a:lnTo>
                  <a:lnTo>
                    <a:pt x="500" y="19780"/>
                  </a:lnTo>
                  <a:lnTo>
                    <a:pt x="0" y="20450"/>
                  </a:lnTo>
                  <a:lnTo>
                    <a:pt x="500" y="21738"/>
                  </a:lnTo>
                  <a:lnTo>
                    <a:pt x="999" y="22849"/>
                  </a:lnTo>
                  <a:lnTo>
                    <a:pt x="0" y="24373"/>
                  </a:lnTo>
                  <a:lnTo>
                    <a:pt x="0" y="26036"/>
                  </a:lnTo>
                  <a:lnTo>
                    <a:pt x="1788" y="26049"/>
                  </a:lnTo>
                  <a:lnTo>
                    <a:pt x="3582" y="26042"/>
                  </a:lnTo>
                  <a:lnTo>
                    <a:pt x="4357" y="26114"/>
                  </a:lnTo>
                  <a:lnTo>
                    <a:pt x="5093" y="26443"/>
                  </a:lnTo>
                  <a:lnTo>
                    <a:pt x="6079" y="26942"/>
                  </a:lnTo>
                  <a:lnTo>
                    <a:pt x="7150" y="27284"/>
                  </a:lnTo>
                  <a:lnTo>
                    <a:pt x="8523" y="27015"/>
                  </a:lnTo>
                  <a:lnTo>
                    <a:pt x="9673" y="25668"/>
                  </a:lnTo>
                  <a:lnTo>
                    <a:pt x="10816" y="24327"/>
                  </a:lnTo>
                  <a:lnTo>
                    <a:pt x="12525" y="24327"/>
                  </a:lnTo>
                  <a:lnTo>
                    <a:pt x="12926" y="24419"/>
                  </a:lnTo>
                  <a:lnTo>
                    <a:pt x="13333" y="24294"/>
                  </a:lnTo>
                  <a:lnTo>
                    <a:pt x="14201" y="24077"/>
                  </a:lnTo>
                  <a:lnTo>
                    <a:pt x="15075" y="24360"/>
                  </a:lnTo>
                  <a:lnTo>
                    <a:pt x="15889" y="24978"/>
                  </a:lnTo>
                  <a:lnTo>
                    <a:pt x="16533" y="25773"/>
                  </a:lnTo>
                  <a:lnTo>
                    <a:pt x="17657" y="26528"/>
                  </a:lnTo>
                  <a:lnTo>
                    <a:pt x="18715" y="25792"/>
                  </a:lnTo>
                  <a:lnTo>
                    <a:pt x="19944" y="24544"/>
                  </a:lnTo>
                  <a:lnTo>
                    <a:pt x="20719" y="22973"/>
                  </a:lnTo>
                  <a:lnTo>
                    <a:pt x="20805" y="22763"/>
                  </a:lnTo>
                  <a:lnTo>
                    <a:pt x="20956" y="22632"/>
                  </a:lnTo>
                  <a:lnTo>
                    <a:pt x="22086" y="21705"/>
                  </a:lnTo>
                  <a:lnTo>
                    <a:pt x="22395" y="20273"/>
                  </a:lnTo>
                  <a:lnTo>
                    <a:pt x="22605" y="19504"/>
                  </a:lnTo>
                  <a:lnTo>
                    <a:pt x="23078" y="18847"/>
                  </a:lnTo>
                  <a:lnTo>
                    <a:pt x="23486" y="18295"/>
                  </a:lnTo>
                  <a:lnTo>
                    <a:pt x="23565" y="17684"/>
                  </a:lnTo>
                  <a:lnTo>
                    <a:pt x="24287" y="15410"/>
                  </a:lnTo>
                  <a:lnTo>
                    <a:pt x="25983" y="13800"/>
                  </a:lnTo>
                  <a:lnTo>
                    <a:pt x="27166" y="12946"/>
                  </a:lnTo>
                  <a:lnTo>
                    <a:pt x="26449" y="11875"/>
                  </a:lnTo>
                  <a:lnTo>
                    <a:pt x="21882" y="10764"/>
                  </a:lnTo>
                  <a:lnTo>
                    <a:pt x="20056" y="6802"/>
                  </a:lnTo>
                  <a:lnTo>
                    <a:pt x="19550" y="4567"/>
                  </a:lnTo>
                  <a:lnTo>
                    <a:pt x="20056" y="3450"/>
                  </a:lnTo>
                  <a:lnTo>
                    <a:pt x="18531" y="2235"/>
                  </a:lnTo>
                  <a:lnTo>
                    <a:pt x="15896" y="1926"/>
                  </a:lnTo>
                  <a:lnTo>
                    <a:pt x="13156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5" name="Google Shape;573;p34">
              <a:extLst>
                <a:ext uri="{FF2B5EF4-FFF2-40B4-BE49-F238E27FC236}">
                  <a16:creationId xmlns:a16="http://schemas.microsoft.com/office/drawing/2014/main" id="{A0046591-AAF3-3D13-CD2B-DB5AB66468EB}"/>
                </a:ext>
              </a:extLst>
            </p:cNvPr>
            <p:cNvSpPr/>
            <p:nvPr/>
          </p:nvSpPr>
          <p:spPr>
            <a:xfrm>
              <a:off x="6176472" y="3823787"/>
              <a:ext cx="696088" cy="669509"/>
            </a:xfrm>
            <a:custGeom>
              <a:avLst/>
              <a:gdLst/>
              <a:ahLst/>
              <a:cxnLst/>
              <a:rect l="l" t="t" r="r" b="b"/>
              <a:pathLst>
                <a:path w="30301" h="29144" extrusionOk="0">
                  <a:moveTo>
                    <a:pt x="18761" y="0"/>
                  </a:moveTo>
                  <a:cubicBezTo>
                    <a:pt x="18295" y="0"/>
                    <a:pt x="18295" y="421"/>
                    <a:pt x="18295" y="421"/>
                  </a:cubicBezTo>
                  <a:lnTo>
                    <a:pt x="17835" y="933"/>
                  </a:lnTo>
                  <a:lnTo>
                    <a:pt x="16672" y="1906"/>
                  </a:lnTo>
                  <a:lnTo>
                    <a:pt x="16396" y="3069"/>
                  </a:lnTo>
                  <a:lnTo>
                    <a:pt x="16166" y="3858"/>
                  </a:lnTo>
                  <a:lnTo>
                    <a:pt x="16068" y="5244"/>
                  </a:lnTo>
                  <a:lnTo>
                    <a:pt x="16396" y="6499"/>
                  </a:lnTo>
                  <a:lnTo>
                    <a:pt x="16396" y="7702"/>
                  </a:lnTo>
                  <a:lnTo>
                    <a:pt x="15719" y="8543"/>
                  </a:lnTo>
                  <a:lnTo>
                    <a:pt x="14353" y="8740"/>
                  </a:lnTo>
                  <a:lnTo>
                    <a:pt x="13702" y="7925"/>
                  </a:lnTo>
                  <a:lnTo>
                    <a:pt x="13242" y="7702"/>
                  </a:lnTo>
                  <a:lnTo>
                    <a:pt x="12079" y="7702"/>
                  </a:lnTo>
                  <a:lnTo>
                    <a:pt x="11060" y="8543"/>
                  </a:lnTo>
                  <a:lnTo>
                    <a:pt x="9207" y="9187"/>
                  </a:lnTo>
                  <a:lnTo>
                    <a:pt x="7768" y="8740"/>
                  </a:lnTo>
                  <a:lnTo>
                    <a:pt x="6559" y="8543"/>
                  </a:lnTo>
                  <a:lnTo>
                    <a:pt x="6559" y="9745"/>
                  </a:lnTo>
                  <a:lnTo>
                    <a:pt x="6191" y="10350"/>
                  </a:lnTo>
                  <a:lnTo>
                    <a:pt x="5403" y="10856"/>
                  </a:lnTo>
                  <a:lnTo>
                    <a:pt x="4292" y="12203"/>
                  </a:lnTo>
                  <a:lnTo>
                    <a:pt x="2340" y="14201"/>
                  </a:lnTo>
                  <a:lnTo>
                    <a:pt x="1" y="15771"/>
                  </a:lnTo>
                  <a:lnTo>
                    <a:pt x="993" y="16198"/>
                  </a:lnTo>
                  <a:lnTo>
                    <a:pt x="3740" y="18130"/>
                  </a:lnTo>
                  <a:lnTo>
                    <a:pt x="6375" y="18433"/>
                  </a:lnTo>
                  <a:lnTo>
                    <a:pt x="7900" y="19648"/>
                  </a:lnTo>
                  <a:lnTo>
                    <a:pt x="7394" y="20765"/>
                  </a:lnTo>
                  <a:lnTo>
                    <a:pt x="7900" y="23000"/>
                  </a:lnTo>
                  <a:lnTo>
                    <a:pt x="9726" y="26962"/>
                  </a:lnTo>
                  <a:lnTo>
                    <a:pt x="14293" y="28079"/>
                  </a:lnTo>
                  <a:lnTo>
                    <a:pt x="15010" y="29144"/>
                  </a:lnTo>
                  <a:lnTo>
                    <a:pt x="15818" y="28559"/>
                  </a:lnTo>
                  <a:lnTo>
                    <a:pt x="17678" y="26804"/>
                  </a:lnTo>
                  <a:lnTo>
                    <a:pt x="17789" y="26706"/>
                  </a:lnTo>
                  <a:lnTo>
                    <a:pt x="17940" y="26620"/>
                  </a:lnTo>
                  <a:lnTo>
                    <a:pt x="21384" y="25254"/>
                  </a:lnTo>
                  <a:lnTo>
                    <a:pt x="25070" y="24879"/>
                  </a:lnTo>
                  <a:lnTo>
                    <a:pt x="25491" y="24978"/>
                  </a:lnTo>
                  <a:lnTo>
                    <a:pt x="25832" y="25234"/>
                  </a:lnTo>
                  <a:lnTo>
                    <a:pt x="26371" y="25536"/>
                  </a:lnTo>
                  <a:lnTo>
                    <a:pt x="26930" y="25438"/>
                  </a:lnTo>
                  <a:lnTo>
                    <a:pt x="28040" y="25030"/>
                  </a:lnTo>
                  <a:lnTo>
                    <a:pt x="29184" y="24767"/>
                  </a:lnTo>
                  <a:lnTo>
                    <a:pt x="29874" y="24656"/>
                  </a:lnTo>
                  <a:lnTo>
                    <a:pt x="30301" y="24136"/>
                  </a:lnTo>
                  <a:lnTo>
                    <a:pt x="29979" y="23617"/>
                  </a:lnTo>
                  <a:lnTo>
                    <a:pt x="29368" y="23407"/>
                  </a:lnTo>
                  <a:lnTo>
                    <a:pt x="28507" y="22835"/>
                  </a:lnTo>
                  <a:lnTo>
                    <a:pt x="28053" y="22067"/>
                  </a:lnTo>
                  <a:lnTo>
                    <a:pt x="28303" y="20995"/>
                  </a:lnTo>
                  <a:lnTo>
                    <a:pt x="28816" y="20279"/>
                  </a:lnTo>
                  <a:lnTo>
                    <a:pt x="29479" y="19602"/>
                  </a:lnTo>
                  <a:lnTo>
                    <a:pt x="29217" y="19451"/>
                  </a:lnTo>
                  <a:lnTo>
                    <a:pt x="27390" y="18945"/>
                  </a:lnTo>
                  <a:lnTo>
                    <a:pt x="27390" y="18939"/>
                  </a:lnTo>
                  <a:lnTo>
                    <a:pt x="26174" y="18025"/>
                  </a:lnTo>
                  <a:lnTo>
                    <a:pt x="26174" y="16501"/>
                  </a:lnTo>
                  <a:lnTo>
                    <a:pt x="24755" y="16093"/>
                  </a:lnTo>
                  <a:lnTo>
                    <a:pt x="24446" y="14372"/>
                  </a:lnTo>
                  <a:lnTo>
                    <a:pt x="24249" y="13458"/>
                  </a:lnTo>
                  <a:lnTo>
                    <a:pt x="25359" y="12137"/>
                  </a:lnTo>
                  <a:lnTo>
                    <a:pt x="25464" y="10409"/>
                  </a:lnTo>
                  <a:lnTo>
                    <a:pt x="24853" y="9699"/>
                  </a:lnTo>
                  <a:lnTo>
                    <a:pt x="23532" y="8990"/>
                  </a:lnTo>
                  <a:lnTo>
                    <a:pt x="24144" y="7262"/>
                  </a:lnTo>
                  <a:lnTo>
                    <a:pt x="24958" y="5842"/>
                  </a:lnTo>
                  <a:lnTo>
                    <a:pt x="24144" y="4725"/>
                  </a:lnTo>
                  <a:lnTo>
                    <a:pt x="24052" y="3174"/>
                  </a:lnTo>
                  <a:lnTo>
                    <a:pt x="23677" y="1722"/>
                  </a:lnTo>
                  <a:lnTo>
                    <a:pt x="21962" y="513"/>
                  </a:lnTo>
                  <a:lnTo>
                    <a:pt x="21081" y="119"/>
                  </a:lnTo>
                  <a:lnTo>
                    <a:pt x="20247" y="513"/>
                  </a:lnTo>
                  <a:lnTo>
                    <a:pt x="19274" y="119"/>
                  </a:lnTo>
                  <a:cubicBezTo>
                    <a:pt x="19060" y="34"/>
                    <a:pt x="18892" y="0"/>
                    <a:pt x="18761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6" name="Google Shape;574;p34">
              <a:extLst>
                <a:ext uri="{FF2B5EF4-FFF2-40B4-BE49-F238E27FC236}">
                  <a16:creationId xmlns:a16="http://schemas.microsoft.com/office/drawing/2014/main" id="{A15350DB-4802-9CB2-9947-953054486118}"/>
                </a:ext>
              </a:extLst>
            </p:cNvPr>
            <p:cNvSpPr/>
            <p:nvPr/>
          </p:nvSpPr>
          <p:spPr>
            <a:xfrm>
              <a:off x="4100983" y="1898765"/>
              <a:ext cx="542862" cy="382262"/>
            </a:xfrm>
            <a:custGeom>
              <a:avLst/>
              <a:gdLst/>
              <a:ahLst/>
              <a:cxnLst/>
              <a:rect l="l" t="t" r="r" b="b"/>
              <a:pathLst>
                <a:path w="23631" h="16640" extrusionOk="0">
                  <a:moveTo>
                    <a:pt x="7531" y="1"/>
                  </a:moveTo>
                  <a:lnTo>
                    <a:pt x="6243" y="1112"/>
                  </a:lnTo>
                  <a:lnTo>
                    <a:pt x="5073" y="1348"/>
                  </a:lnTo>
                  <a:lnTo>
                    <a:pt x="3713" y="1184"/>
                  </a:lnTo>
                  <a:cubicBezTo>
                    <a:pt x="3313" y="1136"/>
                    <a:pt x="3147" y="1116"/>
                    <a:pt x="3092" y="1116"/>
                  </a:cubicBezTo>
                  <a:cubicBezTo>
                    <a:pt x="2959" y="1116"/>
                    <a:pt x="3473" y="1232"/>
                    <a:pt x="2892" y="1348"/>
                  </a:cubicBezTo>
                  <a:cubicBezTo>
                    <a:pt x="2077" y="1506"/>
                    <a:pt x="2235" y="1946"/>
                    <a:pt x="2235" y="1946"/>
                  </a:cubicBezTo>
                  <a:lnTo>
                    <a:pt x="1702" y="1946"/>
                  </a:lnTo>
                  <a:lnTo>
                    <a:pt x="0" y="2820"/>
                  </a:lnTo>
                  <a:lnTo>
                    <a:pt x="0" y="4456"/>
                  </a:lnTo>
                  <a:lnTo>
                    <a:pt x="493" y="5613"/>
                  </a:lnTo>
                  <a:lnTo>
                    <a:pt x="1308" y="6579"/>
                  </a:lnTo>
                  <a:lnTo>
                    <a:pt x="1308" y="8110"/>
                  </a:lnTo>
                  <a:lnTo>
                    <a:pt x="1702" y="9043"/>
                  </a:lnTo>
                  <a:lnTo>
                    <a:pt x="1972" y="9674"/>
                  </a:lnTo>
                  <a:lnTo>
                    <a:pt x="2136" y="10311"/>
                  </a:lnTo>
                  <a:lnTo>
                    <a:pt x="2780" y="10561"/>
                  </a:lnTo>
                  <a:lnTo>
                    <a:pt x="3457" y="10962"/>
                  </a:lnTo>
                  <a:lnTo>
                    <a:pt x="3279" y="11724"/>
                  </a:lnTo>
                  <a:lnTo>
                    <a:pt x="2925" y="11974"/>
                  </a:lnTo>
                  <a:lnTo>
                    <a:pt x="2537" y="12145"/>
                  </a:lnTo>
                  <a:lnTo>
                    <a:pt x="1801" y="12769"/>
                  </a:lnTo>
                  <a:lnTo>
                    <a:pt x="1328" y="13597"/>
                  </a:lnTo>
                  <a:lnTo>
                    <a:pt x="1446" y="14123"/>
                  </a:lnTo>
                  <a:lnTo>
                    <a:pt x="1998" y="14339"/>
                  </a:lnTo>
                  <a:lnTo>
                    <a:pt x="2103" y="14497"/>
                  </a:lnTo>
                  <a:lnTo>
                    <a:pt x="2038" y="14714"/>
                  </a:lnTo>
                  <a:lnTo>
                    <a:pt x="1860" y="15411"/>
                  </a:lnTo>
                  <a:lnTo>
                    <a:pt x="2241" y="15916"/>
                  </a:lnTo>
                  <a:lnTo>
                    <a:pt x="3082" y="15943"/>
                  </a:lnTo>
                  <a:lnTo>
                    <a:pt x="3871" y="15562"/>
                  </a:lnTo>
                  <a:lnTo>
                    <a:pt x="5317" y="14622"/>
                  </a:lnTo>
                  <a:lnTo>
                    <a:pt x="7045" y="14865"/>
                  </a:lnTo>
                  <a:lnTo>
                    <a:pt x="7505" y="14937"/>
                  </a:lnTo>
                  <a:lnTo>
                    <a:pt x="7971" y="14780"/>
                  </a:lnTo>
                  <a:lnTo>
                    <a:pt x="8714" y="14569"/>
                  </a:lnTo>
                  <a:lnTo>
                    <a:pt x="9358" y="15003"/>
                  </a:lnTo>
                  <a:lnTo>
                    <a:pt x="10593" y="15923"/>
                  </a:lnTo>
                  <a:lnTo>
                    <a:pt x="12164" y="16002"/>
                  </a:lnTo>
                  <a:lnTo>
                    <a:pt x="12637" y="15949"/>
                  </a:lnTo>
                  <a:lnTo>
                    <a:pt x="13071" y="16192"/>
                  </a:lnTo>
                  <a:lnTo>
                    <a:pt x="14089" y="16639"/>
                  </a:lnTo>
                  <a:lnTo>
                    <a:pt x="15068" y="16173"/>
                  </a:lnTo>
                  <a:lnTo>
                    <a:pt x="15574" y="15884"/>
                  </a:lnTo>
                  <a:lnTo>
                    <a:pt x="16146" y="15759"/>
                  </a:lnTo>
                  <a:lnTo>
                    <a:pt x="17112" y="15496"/>
                  </a:lnTo>
                  <a:lnTo>
                    <a:pt x="17368" y="14530"/>
                  </a:lnTo>
                  <a:lnTo>
                    <a:pt x="17578" y="13886"/>
                  </a:lnTo>
                  <a:lnTo>
                    <a:pt x="17973" y="13755"/>
                  </a:lnTo>
                  <a:lnTo>
                    <a:pt x="19556" y="14221"/>
                  </a:lnTo>
                  <a:lnTo>
                    <a:pt x="20286" y="14175"/>
                  </a:lnTo>
                  <a:lnTo>
                    <a:pt x="20378" y="13801"/>
                  </a:lnTo>
                  <a:lnTo>
                    <a:pt x="18958" y="11974"/>
                  </a:lnTo>
                  <a:lnTo>
                    <a:pt x="19570" y="10660"/>
                  </a:lnTo>
                  <a:lnTo>
                    <a:pt x="21193" y="9740"/>
                  </a:lnTo>
                  <a:lnTo>
                    <a:pt x="22921" y="8728"/>
                  </a:lnTo>
                  <a:lnTo>
                    <a:pt x="23019" y="7308"/>
                  </a:lnTo>
                  <a:lnTo>
                    <a:pt x="23631" y="5580"/>
                  </a:lnTo>
                  <a:lnTo>
                    <a:pt x="23125" y="3142"/>
                  </a:lnTo>
                  <a:lnTo>
                    <a:pt x="21094" y="2735"/>
                  </a:lnTo>
                  <a:lnTo>
                    <a:pt x="17946" y="1723"/>
                  </a:lnTo>
                  <a:lnTo>
                    <a:pt x="16928" y="4036"/>
                  </a:lnTo>
                  <a:lnTo>
                    <a:pt x="14911" y="4036"/>
                  </a:lnTo>
                  <a:lnTo>
                    <a:pt x="12354" y="5613"/>
                  </a:lnTo>
                  <a:lnTo>
                    <a:pt x="9930" y="4220"/>
                  </a:lnTo>
                  <a:lnTo>
                    <a:pt x="9483" y="3195"/>
                  </a:lnTo>
                  <a:lnTo>
                    <a:pt x="8228" y="2708"/>
                  </a:lnTo>
                  <a:lnTo>
                    <a:pt x="8228" y="1769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7" name="Google Shape;575;p34">
              <a:extLst>
                <a:ext uri="{FF2B5EF4-FFF2-40B4-BE49-F238E27FC236}">
                  <a16:creationId xmlns:a16="http://schemas.microsoft.com/office/drawing/2014/main" id="{143F7C91-8586-19B7-A139-D09DE1008CC4}"/>
                </a:ext>
              </a:extLst>
            </p:cNvPr>
            <p:cNvSpPr/>
            <p:nvPr/>
          </p:nvSpPr>
          <p:spPr>
            <a:xfrm>
              <a:off x="4287267" y="2948078"/>
              <a:ext cx="923262" cy="732776"/>
            </a:xfrm>
            <a:custGeom>
              <a:avLst/>
              <a:gdLst/>
              <a:ahLst/>
              <a:cxnLst/>
              <a:rect l="l" t="t" r="r" b="b"/>
              <a:pathLst>
                <a:path w="40190" h="31898" extrusionOk="0">
                  <a:moveTo>
                    <a:pt x="21206" y="1"/>
                  </a:moveTo>
                  <a:lnTo>
                    <a:pt x="18866" y="1223"/>
                  </a:lnTo>
                  <a:lnTo>
                    <a:pt x="15824" y="3253"/>
                  </a:lnTo>
                  <a:lnTo>
                    <a:pt x="15515" y="4370"/>
                  </a:lnTo>
                  <a:lnTo>
                    <a:pt x="11355" y="4062"/>
                  </a:lnTo>
                  <a:lnTo>
                    <a:pt x="11244" y="4016"/>
                  </a:lnTo>
                  <a:lnTo>
                    <a:pt x="10462" y="4324"/>
                  </a:lnTo>
                  <a:lnTo>
                    <a:pt x="10100" y="4423"/>
                  </a:lnTo>
                  <a:lnTo>
                    <a:pt x="9759" y="4587"/>
                  </a:lnTo>
                  <a:lnTo>
                    <a:pt x="9180" y="4942"/>
                  </a:lnTo>
                  <a:lnTo>
                    <a:pt x="9003" y="5501"/>
                  </a:lnTo>
                  <a:lnTo>
                    <a:pt x="9134" y="6447"/>
                  </a:lnTo>
                  <a:lnTo>
                    <a:pt x="9667" y="7190"/>
                  </a:lnTo>
                  <a:lnTo>
                    <a:pt x="10219" y="7623"/>
                  </a:lnTo>
                  <a:lnTo>
                    <a:pt x="10521" y="8221"/>
                  </a:lnTo>
                  <a:lnTo>
                    <a:pt x="10692" y="10876"/>
                  </a:lnTo>
                  <a:lnTo>
                    <a:pt x="9561" y="13255"/>
                  </a:lnTo>
                  <a:lnTo>
                    <a:pt x="9128" y="13997"/>
                  </a:lnTo>
                  <a:lnTo>
                    <a:pt x="8839" y="14792"/>
                  </a:lnTo>
                  <a:lnTo>
                    <a:pt x="8135" y="16317"/>
                  </a:lnTo>
                  <a:lnTo>
                    <a:pt x="6440" y="16442"/>
                  </a:lnTo>
                  <a:lnTo>
                    <a:pt x="5251" y="16232"/>
                  </a:lnTo>
                  <a:lnTo>
                    <a:pt x="4107" y="16245"/>
                  </a:lnTo>
                  <a:lnTo>
                    <a:pt x="2340" y="16422"/>
                  </a:lnTo>
                  <a:lnTo>
                    <a:pt x="644" y="16028"/>
                  </a:lnTo>
                  <a:lnTo>
                    <a:pt x="329" y="15962"/>
                  </a:lnTo>
                  <a:lnTo>
                    <a:pt x="73" y="16120"/>
                  </a:lnTo>
                  <a:lnTo>
                    <a:pt x="0" y="16370"/>
                  </a:lnTo>
                  <a:lnTo>
                    <a:pt x="119" y="16613"/>
                  </a:lnTo>
                  <a:lnTo>
                    <a:pt x="644" y="17605"/>
                  </a:lnTo>
                  <a:lnTo>
                    <a:pt x="1321" y="18512"/>
                  </a:lnTo>
                  <a:lnTo>
                    <a:pt x="1715" y="18952"/>
                  </a:lnTo>
                  <a:lnTo>
                    <a:pt x="1768" y="19537"/>
                  </a:lnTo>
                  <a:lnTo>
                    <a:pt x="1781" y="20174"/>
                  </a:lnTo>
                  <a:lnTo>
                    <a:pt x="2287" y="20536"/>
                  </a:lnTo>
                  <a:lnTo>
                    <a:pt x="2938" y="21015"/>
                  </a:lnTo>
                  <a:lnTo>
                    <a:pt x="2846" y="21857"/>
                  </a:lnTo>
                  <a:lnTo>
                    <a:pt x="2688" y="22487"/>
                  </a:lnTo>
                  <a:lnTo>
                    <a:pt x="2951" y="23079"/>
                  </a:lnTo>
                  <a:lnTo>
                    <a:pt x="3706" y="24110"/>
                  </a:lnTo>
                  <a:lnTo>
                    <a:pt x="3930" y="25359"/>
                  </a:lnTo>
                  <a:lnTo>
                    <a:pt x="4147" y="26115"/>
                  </a:lnTo>
                  <a:lnTo>
                    <a:pt x="4758" y="26647"/>
                  </a:lnTo>
                  <a:lnTo>
                    <a:pt x="5159" y="26916"/>
                  </a:lnTo>
                  <a:lnTo>
                    <a:pt x="5264" y="27173"/>
                  </a:lnTo>
                  <a:lnTo>
                    <a:pt x="5803" y="26437"/>
                  </a:lnTo>
                  <a:lnTo>
                    <a:pt x="6572" y="24597"/>
                  </a:lnTo>
                  <a:lnTo>
                    <a:pt x="6578" y="24597"/>
                  </a:lnTo>
                  <a:lnTo>
                    <a:pt x="7452" y="24110"/>
                  </a:lnTo>
                  <a:lnTo>
                    <a:pt x="8076" y="24886"/>
                  </a:lnTo>
                  <a:cubicBezTo>
                    <a:pt x="8076" y="24886"/>
                    <a:pt x="8306" y="25707"/>
                    <a:pt x="8313" y="25977"/>
                  </a:cubicBezTo>
                  <a:lnTo>
                    <a:pt x="9042" y="25129"/>
                  </a:lnTo>
                  <a:cubicBezTo>
                    <a:pt x="9042" y="25129"/>
                    <a:pt x="7255" y="24741"/>
                    <a:pt x="9042" y="24551"/>
                  </a:cubicBezTo>
                  <a:lnTo>
                    <a:pt x="10830" y="24354"/>
                  </a:lnTo>
                  <a:lnTo>
                    <a:pt x="12091" y="24984"/>
                  </a:lnTo>
                  <a:lnTo>
                    <a:pt x="12814" y="25274"/>
                  </a:lnTo>
                  <a:lnTo>
                    <a:pt x="13202" y="26292"/>
                  </a:lnTo>
                  <a:lnTo>
                    <a:pt x="12814" y="27258"/>
                  </a:lnTo>
                  <a:lnTo>
                    <a:pt x="11993" y="28467"/>
                  </a:lnTo>
                  <a:lnTo>
                    <a:pt x="12670" y="28756"/>
                  </a:lnTo>
                  <a:lnTo>
                    <a:pt x="14602" y="29091"/>
                  </a:lnTo>
                  <a:lnTo>
                    <a:pt x="17407" y="29091"/>
                  </a:lnTo>
                  <a:lnTo>
                    <a:pt x="19970" y="28848"/>
                  </a:lnTo>
                  <a:cubicBezTo>
                    <a:pt x="19970" y="28848"/>
                    <a:pt x="20335" y="28293"/>
                    <a:pt x="20718" y="28293"/>
                  </a:cubicBezTo>
                  <a:cubicBezTo>
                    <a:pt x="20877" y="28293"/>
                    <a:pt x="21039" y="28388"/>
                    <a:pt x="21179" y="28658"/>
                  </a:cubicBezTo>
                  <a:lnTo>
                    <a:pt x="21666" y="29578"/>
                  </a:lnTo>
                  <a:lnTo>
                    <a:pt x="23118" y="31897"/>
                  </a:lnTo>
                  <a:lnTo>
                    <a:pt x="24130" y="31221"/>
                  </a:lnTo>
                  <a:lnTo>
                    <a:pt x="25004" y="30741"/>
                  </a:lnTo>
                  <a:lnTo>
                    <a:pt x="25536" y="30977"/>
                  </a:lnTo>
                  <a:cubicBezTo>
                    <a:pt x="25536" y="30977"/>
                    <a:pt x="25654" y="31116"/>
                    <a:pt x="26015" y="31116"/>
                  </a:cubicBezTo>
                  <a:cubicBezTo>
                    <a:pt x="26221" y="31116"/>
                    <a:pt x="26504" y="31072"/>
                    <a:pt x="26890" y="30931"/>
                  </a:cubicBezTo>
                  <a:cubicBezTo>
                    <a:pt x="27954" y="30544"/>
                    <a:pt x="27179" y="30642"/>
                    <a:pt x="27954" y="30544"/>
                  </a:cubicBezTo>
                  <a:cubicBezTo>
                    <a:pt x="28339" y="30494"/>
                    <a:pt x="28362" y="30494"/>
                    <a:pt x="28373" y="30494"/>
                  </a:cubicBezTo>
                  <a:cubicBezTo>
                    <a:pt x="28385" y="30494"/>
                    <a:pt x="28385" y="30494"/>
                    <a:pt x="28723" y="30445"/>
                  </a:cubicBezTo>
                  <a:lnTo>
                    <a:pt x="29400" y="30353"/>
                  </a:lnTo>
                  <a:lnTo>
                    <a:pt x="30221" y="30353"/>
                  </a:lnTo>
                  <a:lnTo>
                    <a:pt x="31194" y="30642"/>
                  </a:lnTo>
                  <a:lnTo>
                    <a:pt x="31917" y="29913"/>
                  </a:lnTo>
                  <a:lnTo>
                    <a:pt x="31917" y="28658"/>
                  </a:lnTo>
                  <a:lnTo>
                    <a:pt x="32837" y="28612"/>
                  </a:lnTo>
                  <a:lnTo>
                    <a:pt x="35590" y="29236"/>
                  </a:lnTo>
                  <a:lnTo>
                    <a:pt x="36122" y="28007"/>
                  </a:lnTo>
                  <a:lnTo>
                    <a:pt x="35879" y="26627"/>
                  </a:lnTo>
                  <a:cubicBezTo>
                    <a:pt x="35879" y="26627"/>
                    <a:pt x="36035" y="26192"/>
                    <a:pt x="36571" y="26192"/>
                  </a:cubicBezTo>
                  <a:cubicBezTo>
                    <a:pt x="36704" y="26192"/>
                    <a:pt x="36860" y="26219"/>
                    <a:pt x="37042" y="26286"/>
                  </a:cubicBezTo>
                  <a:lnTo>
                    <a:pt x="37962" y="26627"/>
                  </a:lnTo>
                  <a:lnTo>
                    <a:pt x="38685" y="25898"/>
                  </a:lnTo>
                  <a:lnTo>
                    <a:pt x="39750" y="25129"/>
                  </a:lnTo>
                  <a:lnTo>
                    <a:pt x="40190" y="24472"/>
                  </a:lnTo>
                  <a:lnTo>
                    <a:pt x="39375" y="23552"/>
                  </a:lnTo>
                  <a:lnTo>
                    <a:pt x="39684" y="21830"/>
                  </a:lnTo>
                  <a:lnTo>
                    <a:pt x="37147" y="21015"/>
                  </a:lnTo>
                  <a:lnTo>
                    <a:pt x="37147" y="18479"/>
                  </a:lnTo>
                  <a:lnTo>
                    <a:pt x="36740" y="16856"/>
                  </a:lnTo>
                  <a:lnTo>
                    <a:pt x="36635" y="13807"/>
                  </a:lnTo>
                  <a:lnTo>
                    <a:pt x="35215" y="12893"/>
                  </a:lnTo>
                  <a:lnTo>
                    <a:pt x="35518" y="10153"/>
                  </a:lnTo>
                  <a:lnTo>
                    <a:pt x="36944" y="8629"/>
                  </a:lnTo>
                  <a:lnTo>
                    <a:pt x="36839" y="6802"/>
                  </a:lnTo>
                  <a:lnTo>
                    <a:pt x="35925" y="5382"/>
                  </a:lnTo>
                  <a:lnTo>
                    <a:pt x="34709" y="6500"/>
                  </a:lnTo>
                  <a:lnTo>
                    <a:pt x="34604" y="5685"/>
                  </a:lnTo>
                  <a:lnTo>
                    <a:pt x="33080" y="5790"/>
                  </a:lnTo>
                  <a:lnTo>
                    <a:pt x="32068" y="4574"/>
                  </a:lnTo>
                  <a:lnTo>
                    <a:pt x="29222" y="4167"/>
                  </a:lnTo>
                  <a:lnTo>
                    <a:pt x="28822" y="2747"/>
                  </a:lnTo>
                  <a:lnTo>
                    <a:pt x="27192" y="4062"/>
                  </a:lnTo>
                  <a:lnTo>
                    <a:pt x="23538" y="2340"/>
                  </a:lnTo>
                  <a:lnTo>
                    <a:pt x="21206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8" name="Google Shape;576;p34">
              <a:extLst>
                <a:ext uri="{FF2B5EF4-FFF2-40B4-BE49-F238E27FC236}">
                  <a16:creationId xmlns:a16="http://schemas.microsoft.com/office/drawing/2014/main" id="{CEC7B4B9-81B2-8A19-590A-59D7B5914940}"/>
                </a:ext>
              </a:extLst>
            </p:cNvPr>
            <p:cNvSpPr/>
            <p:nvPr/>
          </p:nvSpPr>
          <p:spPr>
            <a:xfrm>
              <a:off x="5952606" y="1898765"/>
              <a:ext cx="482328" cy="330940"/>
            </a:xfrm>
            <a:custGeom>
              <a:avLst/>
              <a:gdLst/>
              <a:ahLst/>
              <a:cxnLst/>
              <a:rect l="l" t="t" r="r" b="b"/>
              <a:pathLst>
                <a:path w="20996" h="14406" extrusionOk="0">
                  <a:moveTo>
                    <a:pt x="1447" y="1"/>
                  </a:moveTo>
                  <a:lnTo>
                    <a:pt x="435" y="1624"/>
                  </a:lnTo>
                  <a:lnTo>
                    <a:pt x="435" y="2616"/>
                  </a:lnTo>
                  <a:lnTo>
                    <a:pt x="941" y="3793"/>
                  </a:lnTo>
                  <a:lnTo>
                    <a:pt x="435" y="4785"/>
                  </a:lnTo>
                  <a:cubicBezTo>
                    <a:pt x="445" y="4767"/>
                    <a:pt x="512" y="4641"/>
                    <a:pt x="564" y="4641"/>
                  </a:cubicBezTo>
                  <a:cubicBezTo>
                    <a:pt x="645" y="4641"/>
                    <a:pt x="690" y="4941"/>
                    <a:pt x="435" y="6401"/>
                  </a:cubicBezTo>
                  <a:lnTo>
                    <a:pt x="1" y="8885"/>
                  </a:lnTo>
                  <a:lnTo>
                    <a:pt x="251" y="10489"/>
                  </a:lnTo>
                  <a:lnTo>
                    <a:pt x="993" y="11494"/>
                  </a:lnTo>
                  <a:lnTo>
                    <a:pt x="1926" y="11862"/>
                  </a:lnTo>
                  <a:lnTo>
                    <a:pt x="2485" y="13912"/>
                  </a:lnTo>
                  <a:lnTo>
                    <a:pt x="3457" y="13288"/>
                  </a:lnTo>
                  <a:lnTo>
                    <a:pt x="4903" y="13045"/>
                  </a:lnTo>
                  <a:lnTo>
                    <a:pt x="4903" y="11862"/>
                  </a:lnTo>
                  <a:lnTo>
                    <a:pt x="6079" y="11008"/>
                  </a:lnTo>
                  <a:cubicBezTo>
                    <a:pt x="6079" y="11008"/>
                    <a:pt x="6084" y="11007"/>
                    <a:pt x="6091" y="11007"/>
                  </a:cubicBezTo>
                  <a:cubicBezTo>
                    <a:pt x="6155" y="11007"/>
                    <a:pt x="6447" y="11070"/>
                    <a:pt x="6388" y="12237"/>
                  </a:cubicBezTo>
                  <a:cubicBezTo>
                    <a:pt x="6329" y="13538"/>
                    <a:pt x="5711" y="13104"/>
                    <a:pt x="6329" y="13538"/>
                  </a:cubicBezTo>
                  <a:lnTo>
                    <a:pt x="6947" y="13971"/>
                  </a:lnTo>
                  <a:lnTo>
                    <a:pt x="8688" y="13906"/>
                  </a:lnTo>
                  <a:lnTo>
                    <a:pt x="9496" y="11803"/>
                  </a:lnTo>
                  <a:lnTo>
                    <a:pt x="11231" y="11008"/>
                  </a:lnTo>
                  <a:cubicBezTo>
                    <a:pt x="11231" y="11008"/>
                    <a:pt x="11205" y="10491"/>
                    <a:pt x="11590" y="10491"/>
                  </a:cubicBezTo>
                  <a:cubicBezTo>
                    <a:pt x="11783" y="10491"/>
                    <a:pt x="12079" y="10620"/>
                    <a:pt x="12532" y="11008"/>
                  </a:cubicBezTo>
                  <a:lnTo>
                    <a:pt x="13899" y="12171"/>
                  </a:lnTo>
                  <a:lnTo>
                    <a:pt x="15207" y="13538"/>
                  </a:lnTo>
                  <a:lnTo>
                    <a:pt x="15949" y="14346"/>
                  </a:lnTo>
                  <a:lnTo>
                    <a:pt x="16757" y="14405"/>
                  </a:lnTo>
                  <a:lnTo>
                    <a:pt x="18151" y="13906"/>
                  </a:lnTo>
                  <a:lnTo>
                    <a:pt x="17139" y="12887"/>
                  </a:lnTo>
                  <a:lnTo>
                    <a:pt x="18762" y="12079"/>
                  </a:lnTo>
                  <a:lnTo>
                    <a:pt x="20891" y="11671"/>
                  </a:lnTo>
                  <a:lnTo>
                    <a:pt x="20996" y="10554"/>
                  </a:lnTo>
                  <a:lnTo>
                    <a:pt x="20286" y="9339"/>
                  </a:lnTo>
                  <a:lnTo>
                    <a:pt x="18762" y="9135"/>
                  </a:lnTo>
                  <a:lnTo>
                    <a:pt x="17947" y="8320"/>
                  </a:lnTo>
                  <a:lnTo>
                    <a:pt x="17743" y="7203"/>
                  </a:lnTo>
                  <a:lnTo>
                    <a:pt x="16527" y="5784"/>
                  </a:lnTo>
                  <a:lnTo>
                    <a:pt x="15003" y="5987"/>
                  </a:lnTo>
                  <a:lnTo>
                    <a:pt x="12368" y="5987"/>
                  </a:lnTo>
                  <a:lnTo>
                    <a:pt x="10646" y="5613"/>
                  </a:lnTo>
                  <a:cubicBezTo>
                    <a:pt x="10646" y="5613"/>
                    <a:pt x="8661" y="5352"/>
                    <a:pt x="7504" y="5352"/>
                  </a:cubicBezTo>
                  <a:cubicBezTo>
                    <a:pt x="7215" y="5352"/>
                    <a:pt x="6977" y="5368"/>
                    <a:pt x="6835" y="5409"/>
                  </a:cubicBezTo>
                  <a:lnTo>
                    <a:pt x="5770" y="3753"/>
                  </a:lnTo>
                  <a:lnTo>
                    <a:pt x="6171" y="2840"/>
                  </a:lnTo>
                  <a:lnTo>
                    <a:pt x="4548" y="1821"/>
                  </a:lnTo>
                  <a:lnTo>
                    <a:pt x="4246" y="3043"/>
                  </a:lnTo>
                  <a:lnTo>
                    <a:pt x="2827" y="2840"/>
                  </a:lnTo>
                  <a:lnTo>
                    <a:pt x="2925" y="2130"/>
                  </a:lnTo>
                  <a:lnTo>
                    <a:pt x="3227" y="1112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39" name="Google Shape;577;p34">
              <a:extLst>
                <a:ext uri="{FF2B5EF4-FFF2-40B4-BE49-F238E27FC236}">
                  <a16:creationId xmlns:a16="http://schemas.microsoft.com/office/drawing/2014/main" id="{5A2E24E9-3103-FD60-4F53-2F9E70613A55}"/>
                </a:ext>
              </a:extLst>
            </p:cNvPr>
            <p:cNvSpPr/>
            <p:nvPr/>
          </p:nvSpPr>
          <p:spPr>
            <a:xfrm>
              <a:off x="4207714" y="4074530"/>
              <a:ext cx="534109" cy="626780"/>
            </a:xfrm>
            <a:custGeom>
              <a:avLst/>
              <a:gdLst/>
              <a:ahLst/>
              <a:cxnLst/>
              <a:rect l="l" t="t" r="r" b="b"/>
              <a:pathLst>
                <a:path w="23250" h="27284" extrusionOk="0">
                  <a:moveTo>
                    <a:pt x="13195" y="0"/>
                  </a:moveTo>
                  <a:lnTo>
                    <a:pt x="10212" y="362"/>
                  </a:lnTo>
                  <a:lnTo>
                    <a:pt x="10107" y="651"/>
                  </a:lnTo>
                  <a:lnTo>
                    <a:pt x="9522" y="1433"/>
                  </a:lnTo>
                  <a:lnTo>
                    <a:pt x="8510" y="1295"/>
                  </a:lnTo>
                  <a:lnTo>
                    <a:pt x="7912" y="1038"/>
                  </a:lnTo>
                  <a:lnTo>
                    <a:pt x="7386" y="1314"/>
                  </a:lnTo>
                  <a:lnTo>
                    <a:pt x="6939" y="1761"/>
                  </a:lnTo>
                  <a:lnTo>
                    <a:pt x="6355" y="1669"/>
                  </a:lnTo>
                  <a:lnTo>
                    <a:pt x="5698" y="1623"/>
                  </a:lnTo>
                  <a:lnTo>
                    <a:pt x="5303" y="2267"/>
                  </a:lnTo>
                  <a:lnTo>
                    <a:pt x="4594" y="4357"/>
                  </a:lnTo>
                  <a:lnTo>
                    <a:pt x="3174" y="6085"/>
                  </a:lnTo>
                  <a:lnTo>
                    <a:pt x="2037" y="6959"/>
                  </a:lnTo>
                  <a:lnTo>
                    <a:pt x="1321" y="8194"/>
                  </a:lnTo>
                  <a:lnTo>
                    <a:pt x="887" y="9515"/>
                  </a:lnTo>
                  <a:lnTo>
                    <a:pt x="165" y="10692"/>
                  </a:lnTo>
                  <a:lnTo>
                    <a:pt x="0" y="11020"/>
                  </a:lnTo>
                  <a:lnTo>
                    <a:pt x="92" y="11382"/>
                  </a:lnTo>
                  <a:lnTo>
                    <a:pt x="914" y="13511"/>
                  </a:lnTo>
                  <a:lnTo>
                    <a:pt x="822" y="15797"/>
                  </a:lnTo>
                  <a:lnTo>
                    <a:pt x="907" y="17210"/>
                  </a:lnTo>
                  <a:lnTo>
                    <a:pt x="1420" y="18498"/>
                  </a:lnTo>
                  <a:lnTo>
                    <a:pt x="1959" y="18610"/>
                  </a:lnTo>
                  <a:lnTo>
                    <a:pt x="2530" y="18235"/>
                  </a:lnTo>
                  <a:lnTo>
                    <a:pt x="4475" y="18465"/>
                  </a:lnTo>
                  <a:lnTo>
                    <a:pt x="6434" y="18492"/>
                  </a:lnTo>
                  <a:lnTo>
                    <a:pt x="7997" y="18735"/>
                  </a:lnTo>
                  <a:lnTo>
                    <a:pt x="9364" y="19438"/>
                  </a:lnTo>
                  <a:lnTo>
                    <a:pt x="10626" y="20180"/>
                  </a:lnTo>
                  <a:lnTo>
                    <a:pt x="11907" y="20864"/>
                  </a:lnTo>
                  <a:lnTo>
                    <a:pt x="13386" y="21744"/>
                  </a:lnTo>
                  <a:lnTo>
                    <a:pt x="14753" y="22802"/>
                  </a:lnTo>
                  <a:lnTo>
                    <a:pt x="17026" y="25299"/>
                  </a:lnTo>
                  <a:lnTo>
                    <a:pt x="18479" y="27284"/>
                  </a:lnTo>
                  <a:cubicBezTo>
                    <a:pt x="18623" y="27060"/>
                    <a:pt x="18807" y="26771"/>
                    <a:pt x="18971" y="26495"/>
                  </a:cubicBezTo>
                  <a:cubicBezTo>
                    <a:pt x="19188" y="26127"/>
                    <a:pt x="19379" y="25779"/>
                    <a:pt x="19412" y="25608"/>
                  </a:cubicBezTo>
                  <a:cubicBezTo>
                    <a:pt x="19497" y="25161"/>
                    <a:pt x="19674" y="23821"/>
                    <a:pt x="19674" y="22835"/>
                  </a:cubicBezTo>
                  <a:cubicBezTo>
                    <a:pt x="19674" y="21856"/>
                    <a:pt x="19589" y="20246"/>
                    <a:pt x="19766" y="19090"/>
                  </a:cubicBezTo>
                  <a:cubicBezTo>
                    <a:pt x="19944" y="17926"/>
                    <a:pt x="19674" y="16763"/>
                    <a:pt x="20161" y="16317"/>
                  </a:cubicBezTo>
                  <a:cubicBezTo>
                    <a:pt x="20640" y="15870"/>
                    <a:pt x="20036" y="14536"/>
                    <a:pt x="20161" y="14089"/>
                  </a:cubicBezTo>
                  <a:cubicBezTo>
                    <a:pt x="20286" y="13642"/>
                    <a:pt x="19234" y="12387"/>
                    <a:pt x="19142" y="12124"/>
                  </a:cubicBezTo>
                  <a:cubicBezTo>
                    <a:pt x="19050" y="11855"/>
                    <a:pt x="17355" y="11408"/>
                    <a:pt x="17085" y="11408"/>
                  </a:cubicBezTo>
                  <a:cubicBezTo>
                    <a:pt x="16816" y="11408"/>
                    <a:pt x="19589" y="9174"/>
                    <a:pt x="19589" y="9174"/>
                  </a:cubicBezTo>
                  <a:lnTo>
                    <a:pt x="21823" y="9174"/>
                  </a:lnTo>
                  <a:lnTo>
                    <a:pt x="23249" y="8280"/>
                  </a:lnTo>
                  <a:lnTo>
                    <a:pt x="23249" y="4771"/>
                  </a:lnTo>
                  <a:lnTo>
                    <a:pt x="22336" y="3457"/>
                  </a:lnTo>
                  <a:lnTo>
                    <a:pt x="20404" y="2944"/>
                  </a:lnTo>
                  <a:lnTo>
                    <a:pt x="18886" y="3857"/>
                  </a:lnTo>
                  <a:lnTo>
                    <a:pt x="18373" y="2740"/>
                  </a:lnTo>
                  <a:lnTo>
                    <a:pt x="16855" y="2438"/>
                  </a:lnTo>
                  <a:lnTo>
                    <a:pt x="14924" y="2543"/>
                  </a:lnTo>
                  <a:lnTo>
                    <a:pt x="13504" y="2031"/>
                  </a:lnTo>
                  <a:lnTo>
                    <a:pt x="1319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0" name="Google Shape;578;p34">
              <a:extLst>
                <a:ext uri="{FF2B5EF4-FFF2-40B4-BE49-F238E27FC236}">
                  <a16:creationId xmlns:a16="http://schemas.microsoft.com/office/drawing/2014/main" id="{6741103B-EC05-137F-76E2-D9FC19E42C3D}"/>
                </a:ext>
              </a:extLst>
            </p:cNvPr>
            <p:cNvSpPr/>
            <p:nvPr/>
          </p:nvSpPr>
          <p:spPr>
            <a:xfrm>
              <a:off x="4603069" y="4628235"/>
              <a:ext cx="526712" cy="482629"/>
            </a:xfrm>
            <a:custGeom>
              <a:avLst/>
              <a:gdLst/>
              <a:ahLst/>
              <a:cxnLst/>
              <a:rect l="l" t="t" r="r" b="b"/>
              <a:pathLst>
                <a:path w="22928" h="21009" extrusionOk="0">
                  <a:moveTo>
                    <a:pt x="16336" y="0"/>
                  </a:moveTo>
                  <a:lnTo>
                    <a:pt x="15482" y="1012"/>
                  </a:lnTo>
                  <a:lnTo>
                    <a:pt x="15988" y="2103"/>
                  </a:lnTo>
                  <a:lnTo>
                    <a:pt x="15482" y="2885"/>
                  </a:lnTo>
                  <a:lnTo>
                    <a:pt x="13879" y="2182"/>
                  </a:lnTo>
                  <a:lnTo>
                    <a:pt x="13879" y="1170"/>
                  </a:lnTo>
                  <a:lnTo>
                    <a:pt x="10915" y="2340"/>
                  </a:lnTo>
                  <a:lnTo>
                    <a:pt x="9279" y="3582"/>
                  </a:lnTo>
                  <a:lnTo>
                    <a:pt x="6039" y="3582"/>
                  </a:lnTo>
                  <a:lnTo>
                    <a:pt x="4442" y="2727"/>
                  </a:lnTo>
                  <a:lnTo>
                    <a:pt x="2570" y="2570"/>
                  </a:lnTo>
                  <a:lnTo>
                    <a:pt x="1380" y="3339"/>
                  </a:lnTo>
                  <a:lnTo>
                    <a:pt x="1807" y="3923"/>
                  </a:lnTo>
                  <a:lnTo>
                    <a:pt x="1518" y="4022"/>
                  </a:lnTo>
                  <a:lnTo>
                    <a:pt x="1216" y="4140"/>
                  </a:lnTo>
                  <a:lnTo>
                    <a:pt x="342" y="4469"/>
                  </a:lnTo>
                  <a:lnTo>
                    <a:pt x="0" y="5330"/>
                  </a:lnTo>
                  <a:lnTo>
                    <a:pt x="552" y="6999"/>
                  </a:lnTo>
                  <a:lnTo>
                    <a:pt x="1735" y="7426"/>
                  </a:lnTo>
                  <a:lnTo>
                    <a:pt x="2727" y="7708"/>
                  </a:lnTo>
                  <a:lnTo>
                    <a:pt x="3529" y="8313"/>
                  </a:lnTo>
                  <a:lnTo>
                    <a:pt x="3752" y="8747"/>
                  </a:lnTo>
                  <a:lnTo>
                    <a:pt x="3332" y="8937"/>
                  </a:lnTo>
                  <a:lnTo>
                    <a:pt x="2438" y="9358"/>
                  </a:lnTo>
                  <a:lnTo>
                    <a:pt x="2622" y="10304"/>
                  </a:lnTo>
                  <a:lnTo>
                    <a:pt x="2938" y="11112"/>
                  </a:lnTo>
                  <a:lnTo>
                    <a:pt x="3279" y="11907"/>
                  </a:lnTo>
                  <a:lnTo>
                    <a:pt x="4751" y="14247"/>
                  </a:lnTo>
                  <a:lnTo>
                    <a:pt x="6164" y="16632"/>
                  </a:lnTo>
                  <a:lnTo>
                    <a:pt x="6453" y="16908"/>
                  </a:lnTo>
                  <a:lnTo>
                    <a:pt x="6907" y="16994"/>
                  </a:lnTo>
                  <a:lnTo>
                    <a:pt x="8293" y="17381"/>
                  </a:lnTo>
                  <a:lnTo>
                    <a:pt x="9338" y="18380"/>
                  </a:lnTo>
                  <a:lnTo>
                    <a:pt x="9805" y="18834"/>
                  </a:lnTo>
                  <a:lnTo>
                    <a:pt x="10337" y="19188"/>
                  </a:lnTo>
                  <a:lnTo>
                    <a:pt x="11710" y="19931"/>
                  </a:lnTo>
                  <a:lnTo>
                    <a:pt x="13116" y="20601"/>
                  </a:lnTo>
                  <a:lnTo>
                    <a:pt x="14562" y="21009"/>
                  </a:lnTo>
                  <a:lnTo>
                    <a:pt x="16041" y="20667"/>
                  </a:lnTo>
                  <a:lnTo>
                    <a:pt x="16579" y="19760"/>
                  </a:lnTo>
                  <a:lnTo>
                    <a:pt x="16402" y="18623"/>
                  </a:lnTo>
                  <a:lnTo>
                    <a:pt x="16599" y="17861"/>
                  </a:lnTo>
                  <a:lnTo>
                    <a:pt x="17381" y="17749"/>
                  </a:lnTo>
                  <a:lnTo>
                    <a:pt x="18078" y="17710"/>
                  </a:lnTo>
                  <a:lnTo>
                    <a:pt x="18433" y="17164"/>
                  </a:lnTo>
                  <a:lnTo>
                    <a:pt x="19812" y="15292"/>
                  </a:lnTo>
                  <a:lnTo>
                    <a:pt x="18722" y="12321"/>
                  </a:lnTo>
                  <a:lnTo>
                    <a:pt x="18019" y="10606"/>
                  </a:lnTo>
                  <a:lnTo>
                    <a:pt x="16612" y="10606"/>
                  </a:lnTo>
                  <a:lnTo>
                    <a:pt x="15482" y="10922"/>
                  </a:lnTo>
                  <a:lnTo>
                    <a:pt x="14352" y="9982"/>
                  </a:lnTo>
                  <a:lnTo>
                    <a:pt x="15909" y="9516"/>
                  </a:lnTo>
                  <a:lnTo>
                    <a:pt x="16849" y="9516"/>
                  </a:lnTo>
                  <a:lnTo>
                    <a:pt x="17079" y="8582"/>
                  </a:lnTo>
                  <a:lnTo>
                    <a:pt x="18485" y="8582"/>
                  </a:lnTo>
                  <a:lnTo>
                    <a:pt x="19418" y="7018"/>
                  </a:lnTo>
                  <a:lnTo>
                    <a:pt x="19267" y="5691"/>
                  </a:lnTo>
                  <a:lnTo>
                    <a:pt x="18952" y="4370"/>
                  </a:lnTo>
                  <a:lnTo>
                    <a:pt x="19812" y="3194"/>
                  </a:lnTo>
                  <a:lnTo>
                    <a:pt x="20903" y="3194"/>
                  </a:lnTo>
                  <a:lnTo>
                    <a:pt x="21758" y="3976"/>
                  </a:lnTo>
                  <a:lnTo>
                    <a:pt x="22927" y="3194"/>
                  </a:lnTo>
                  <a:lnTo>
                    <a:pt x="22927" y="2419"/>
                  </a:lnTo>
                  <a:lnTo>
                    <a:pt x="22927" y="1170"/>
                  </a:lnTo>
                  <a:lnTo>
                    <a:pt x="22927" y="152"/>
                  </a:lnTo>
                  <a:lnTo>
                    <a:pt x="21140" y="1637"/>
                  </a:lnTo>
                  <a:lnTo>
                    <a:pt x="19267" y="1637"/>
                  </a:lnTo>
                  <a:lnTo>
                    <a:pt x="18643" y="625"/>
                  </a:lnTo>
                  <a:lnTo>
                    <a:pt x="17237" y="1637"/>
                  </a:lnTo>
                  <a:lnTo>
                    <a:pt x="1633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1" name="Google Shape;579;p34">
              <a:extLst>
                <a:ext uri="{FF2B5EF4-FFF2-40B4-BE49-F238E27FC236}">
                  <a16:creationId xmlns:a16="http://schemas.microsoft.com/office/drawing/2014/main" id="{A78A2280-7154-6B57-69E6-3D5CF78F7A02}"/>
                </a:ext>
              </a:extLst>
            </p:cNvPr>
            <p:cNvSpPr/>
            <p:nvPr/>
          </p:nvSpPr>
          <p:spPr>
            <a:xfrm>
              <a:off x="4594156" y="4067454"/>
              <a:ext cx="702427" cy="643067"/>
            </a:xfrm>
            <a:custGeom>
              <a:avLst/>
              <a:gdLst/>
              <a:ahLst/>
              <a:cxnLst/>
              <a:rect l="l" t="t" r="r" b="b"/>
              <a:pathLst>
                <a:path w="30577" h="27993" extrusionOk="0">
                  <a:moveTo>
                    <a:pt x="13885" y="1"/>
                  </a:moveTo>
                  <a:cubicBezTo>
                    <a:pt x="13352" y="1"/>
                    <a:pt x="12216" y="1327"/>
                    <a:pt x="12216" y="1327"/>
                  </a:cubicBezTo>
                  <a:cubicBezTo>
                    <a:pt x="12216" y="1327"/>
                    <a:pt x="10488" y="3962"/>
                    <a:pt x="10081" y="4369"/>
                  </a:cubicBezTo>
                  <a:lnTo>
                    <a:pt x="9273" y="5283"/>
                  </a:lnTo>
                  <a:lnTo>
                    <a:pt x="6427" y="5079"/>
                  </a:lnTo>
                  <a:lnTo>
                    <a:pt x="6427" y="8588"/>
                  </a:lnTo>
                  <a:lnTo>
                    <a:pt x="5001" y="9482"/>
                  </a:lnTo>
                  <a:lnTo>
                    <a:pt x="2767" y="9482"/>
                  </a:lnTo>
                  <a:cubicBezTo>
                    <a:pt x="2767" y="9482"/>
                    <a:pt x="1" y="11716"/>
                    <a:pt x="263" y="11716"/>
                  </a:cubicBezTo>
                  <a:cubicBezTo>
                    <a:pt x="533" y="11716"/>
                    <a:pt x="2228" y="12163"/>
                    <a:pt x="2320" y="12432"/>
                  </a:cubicBezTo>
                  <a:cubicBezTo>
                    <a:pt x="2412" y="12695"/>
                    <a:pt x="3464" y="13950"/>
                    <a:pt x="3339" y="14397"/>
                  </a:cubicBezTo>
                  <a:cubicBezTo>
                    <a:pt x="3214" y="14844"/>
                    <a:pt x="3818" y="16178"/>
                    <a:pt x="3339" y="16625"/>
                  </a:cubicBezTo>
                  <a:cubicBezTo>
                    <a:pt x="2859" y="17071"/>
                    <a:pt x="3122" y="18234"/>
                    <a:pt x="2944" y="19398"/>
                  </a:cubicBezTo>
                  <a:cubicBezTo>
                    <a:pt x="2767" y="20554"/>
                    <a:pt x="2859" y="22164"/>
                    <a:pt x="2859" y="23143"/>
                  </a:cubicBezTo>
                  <a:cubicBezTo>
                    <a:pt x="2859" y="24129"/>
                    <a:pt x="2682" y="25469"/>
                    <a:pt x="2590" y="25916"/>
                  </a:cubicBezTo>
                  <a:cubicBezTo>
                    <a:pt x="2557" y="26087"/>
                    <a:pt x="2366" y="26435"/>
                    <a:pt x="2149" y="26797"/>
                  </a:cubicBezTo>
                  <a:cubicBezTo>
                    <a:pt x="1985" y="27079"/>
                    <a:pt x="1801" y="27368"/>
                    <a:pt x="1657" y="27592"/>
                  </a:cubicBezTo>
                  <a:lnTo>
                    <a:pt x="1768" y="27750"/>
                  </a:lnTo>
                  <a:lnTo>
                    <a:pt x="2958" y="26981"/>
                  </a:lnTo>
                  <a:lnTo>
                    <a:pt x="4830" y="27138"/>
                  </a:lnTo>
                  <a:lnTo>
                    <a:pt x="6427" y="27993"/>
                  </a:lnTo>
                  <a:lnTo>
                    <a:pt x="9667" y="27993"/>
                  </a:lnTo>
                  <a:lnTo>
                    <a:pt x="11303" y="26751"/>
                  </a:lnTo>
                  <a:lnTo>
                    <a:pt x="14273" y="25581"/>
                  </a:lnTo>
                  <a:lnTo>
                    <a:pt x="14273" y="26593"/>
                  </a:lnTo>
                  <a:lnTo>
                    <a:pt x="15870" y="27296"/>
                  </a:lnTo>
                  <a:lnTo>
                    <a:pt x="16376" y="26514"/>
                  </a:lnTo>
                  <a:lnTo>
                    <a:pt x="15870" y="25423"/>
                  </a:lnTo>
                  <a:lnTo>
                    <a:pt x="16731" y="24411"/>
                  </a:lnTo>
                  <a:lnTo>
                    <a:pt x="17625" y="26048"/>
                  </a:lnTo>
                  <a:lnTo>
                    <a:pt x="19031" y="25036"/>
                  </a:lnTo>
                  <a:lnTo>
                    <a:pt x="19655" y="26048"/>
                  </a:lnTo>
                  <a:lnTo>
                    <a:pt x="21521" y="26048"/>
                  </a:lnTo>
                  <a:lnTo>
                    <a:pt x="23315" y="24563"/>
                  </a:lnTo>
                  <a:lnTo>
                    <a:pt x="25970" y="23393"/>
                  </a:lnTo>
                  <a:lnTo>
                    <a:pt x="25733" y="22065"/>
                  </a:lnTo>
                  <a:lnTo>
                    <a:pt x="26910" y="20817"/>
                  </a:lnTo>
                  <a:lnTo>
                    <a:pt x="28086" y="21599"/>
                  </a:lnTo>
                  <a:lnTo>
                    <a:pt x="29091" y="21599"/>
                  </a:lnTo>
                  <a:lnTo>
                    <a:pt x="29249" y="20193"/>
                  </a:lnTo>
                  <a:lnTo>
                    <a:pt x="30182" y="20193"/>
                  </a:lnTo>
                  <a:lnTo>
                    <a:pt x="30576" y="18990"/>
                  </a:lnTo>
                  <a:lnTo>
                    <a:pt x="29716" y="18011"/>
                  </a:lnTo>
                  <a:lnTo>
                    <a:pt x="27376" y="18011"/>
                  </a:lnTo>
                  <a:lnTo>
                    <a:pt x="26673" y="16533"/>
                  </a:lnTo>
                  <a:lnTo>
                    <a:pt x="26207" y="15047"/>
                  </a:lnTo>
                  <a:lnTo>
                    <a:pt x="26207" y="13096"/>
                  </a:lnTo>
                  <a:cubicBezTo>
                    <a:pt x="26207" y="13096"/>
                    <a:pt x="25425" y="10520"/>
                    <a:pt x="25346" y="10290"/>
                  </a:cubicBezTo>
                  <a:cubicBezTo>
                    <a:pt x="25333" y="10252"/>
                    <a:pt x="25269" y="10236"/>
                    <a:pt x="25171" y="10236"/>
                  </a:cubicBezTo>
                  <a:cubicBezTo>
                    <a:pt x="24650" y="10236"/>
                    <a:pt x="23164" y="10678"/>
                    <a:pt x="23164" y="10678"/>
                  </a:cubicBezTo>
                  <a:lnTo>
                    <a:pt x="21837" y="10756"/>
                  </a:lnTo>
                  <a:lnTo>
                    <a:pt x="20976" y="11538"/>
                  </a:lnTo>
                  <a:lnTo>
                    <a:pt x="19031" y="12629"/>
                  </a:lnTo>
                  <a:lnTo>
                    <a:pt x="18387" y="11302"/>
                  </a:lnTo>
                  <a:lnTo>
                    <a:pt x="20043" y="9974"/>
                  </a:lnTo>
                  <a:lnTo>
                    <a:pt x="18012" y="7090"/>
                  </a:lnTo>
                  <a:lnTo>
                    <a:pt x="17467" y="5283"/>
                  </a:lnTo>
                  <a:lnTo>
                    <a:pt x="16731" y="3889"/>
                  </a:lnTo>
                  <a:lnTo>
                    <a:pt x="16731" y="1977"/>
                  </a:lnTo>
                  <a:lnTo>
                    <a:pt x="15160" y="2950"/>
                  </a:lnTo>
                  <a:lnTo>
                    <a:pt x="14648" y="2135"/>
                  </a:lnTo>
                  <a:lnTo>
                    <a:pt x="15357" y="1629"/>
                  </a:lnTo>
                  <a:lnTo>
                    <a:pt x="15765" y="413"/>
                  </a:lnTo>
                  <a:cubicBezTo>
                    <a:pt x="15765" y="413"/>
                    <a:pt x="14444" y="104"/>
                    <a:pt x="13938" y="6"/>
                  </a:cubicBezTo>
                  <a:cubicBezTo>
                    <a:pt x="13921" y="3"/>
                    <a:pt x="13903" y="1"/>
                    <a:pt x="13885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2" name="Google Shape;580;p34">
              <a:extLst>
                <a:ext uri="{FF2B5EF4-FFF2-40B4-BE49-F238E27FC236}">
                  <a16:creationId xmlns:a16="http://schemas.microsoft.com/office/drawing/2014/main" id="{62A6D1DE-CBE2-F25D-4BD5-BEA5EEB79520}"/>
                </a:ext>
              </a:extLst>
            </p:cNvPr>
            <p:cNvSpPr/>
            <p:nvPr/>
          </p:nvSpPr>
          <p:spPr>
            <a:xfrm>
              <a:off x="6787104" y="2833950"/>
              <a:ext cx="522783" cy="518419"/>
            </a:xfrm>
            <a:custGeom>
              <a:avLst/>
              <a:gdLst/>
              <a:ahLst/>
              <a:cxnLst/>
              <a:rect l="l" t="t" r="r" b="b"/>
              <a:pathLst>
                <a:path w="22757" h="22567" extrusionOk="0">
                  <a:moveTo>
                    <a:pt x="11474" y="1"/>
                  </a:moveTo>
                  <a:lnTo>
                    <a:pt x="8425" y="1111"/>
                  </a:lnTo>
                  <a:lnTo>
                    <a:pt x="6697" y="2228"/>
                  </a:lnTo>
                  <a:lnTo>
                    <a:pt x="6697" y="3654"/>
                  </a:lnTo>
                  <a:lnTo>
                    <a:pt x="8326" y="3753"/>
                  </a:lnTo>
                  <a:lnTo>
                    <a:pt x="8221" y="4771"/>
                  </a:lnTo>
                  <a:lnTo>
                    <a:pt x="9338" y="6191"/>
                  </a:lnTo>
                  <a:lnTo>
                    <a:pt x="9036" y="7512"/>
                  </a:lnTo>
                  <a:lnTo>
                    <a:pt x="8017" y="9746"/>
                  </a:lnTo>
                  <a:lnTo>
                    <a:pt x="7413" y="11060"/>
                  </a:lnTo>
                  <a:lnTo>
                    <a:pt x="3963" y="11060"/>
                  </a:lnTo>
                  <a:lnTo>
                    <a:pt x="3556" y="12788"/>
                  </a:lnTo>
                  <a:cubicBezTo>
                    <a:pt x="4469" y="13091"/>
                    <a:pt x="3556" y="14411"/>
                    <a:pt x="3556" y="14411"/>
                  </a:cubicBezTo>
                  <a:lnTo>
                    <a:pt x="1624" y="15226"/>
                  </a:lnTo>
                  <a:lnTo>
                    <a:pt x="99" y="16343"/>
                  </a:lnTo>
                  <a:lnTo>
                    <a:pt x="1" y="17559"/>
                  </a:lnTo>
                  <a:lnTo>
                    <a:pt x="99" y="18578"/>
                  </a:lnTo>
                  <a:lnTo>
                    <a:pt x="1827" y="19662"/>
                  </a:lnTo>
                  <a:lnTo>
                    <a:pt x="3378" y="19898"/>
                  </a:lnTo>
                  <a:lnTo>
                    <a:pt x="3733" y="20135"/>
                  </a:lnTo>
                  <a:cubicBezTo>
                    <a:pt x="3733" y="20135"/>
                    <a:pt x="3694" y="20457"/>
                    <a:pt x="3733" y="21016"/>
                  </a:cubicBezTo>
                  <a:lnTo>
                    <a:pt x="3772" y="21574"/>
                  </a:lnTo>
                  <a:lnTo>
                    <a:pt x="4890" y="21732"/>
                  </a:lnTo>
                  <a:lnTo>
                    <a:pt x="5409" y="21055"/>
                  </a:lnTo>
                  <a:cubicBezTo>
                    <a:pt x="5409" y="21055"/>
                    <a:pt x="5552" y="20785"/>
                    <a:pt x="5724" y="20785"/>
                  </a:cubicBezTo>
                  <a:cubicBezTo>
                    <a:pt x="5790" y="20785"/>
                    <a:pt x="5860" y="20825"/>
                    <a:pt x="5928" y="20937"/>
                  </a:cubicBezTo>
                  <a:lnTo>
                    <a:pt x="6164" y="21331"/>
                  </a:lnTo>
                  <a:cubicBezTo>
                    <a:pt x="6164" y="21331"/>
                    <a:pt x="5487" y="21732"/>
                    <a:pt x="6164" y="21850"/>
                  </a:cubicBezTo>
                  <a:cubicBezTo>
                    <a:pt x="6631" y="21932"/>
                    <a:pt x="6454" y="22073"/>
                    <a:pt x="6521" y="22073"/>
                  </a:cubicBezTo>
                  <a:cubicBezTo>
                    <a:pt x="6551" y="22073"/>
                    <a:pt x="6631" y="22044"/>
                    <a:pt x="6841" y="21968"/>
                  </a:cubicBezTo>
                  <a:lnTo>
                    <a:pt x="7518" y="21732"/>
                  </a:lnTo>
                  <a:lnTo>
                    <a:pt x="8077" y="20858"/>
                  </a:lnTo>
                  <a:lnTo>
                    <a:pt x="8556" y="20654"/>
                  </a:lnTo>
                  <a:lnTo>
                    <a:pt x="9233" y="21016"/>
                  </a:lnTo>
                  <a:lnTo>
                    <a:pt x="9831" y="21449"/>
                  </a:lnTo>
                  <a:lnTo>
                    <a:pt x="10186" y="22074"/>
                  </a:lnTo>
                  <a:lnTo>
                    <a:pt x="11185" y="22566"/>
                  </a:lnTo>
                  <a:lnTo>
                    <a:pt x="11822" y="22527"/>
                  </a:lnTo>
                  <a:lnTo>
                    <a:pt x="13426" y="19866"/>
                  </a:lnTo>
                  <a:lnTo>
                    <a:pt x="15049" y="17217"/>
                  </a:lnTo>
                  <a:lnTo>
                    <a:pt x="15239" y="16974"/>
                  </a:lnTo>
                  <a:lnTo>
                    <a:pt x="15522" y="16790"/>
                  </a:lnTo>
                  <a:lnTo>
                    <a:pt x="16580" y="15903"/>
                  </a:lnTo>
                  <a:lnTo>
                    <a:pt x="17125" y="14615"/>
                  </a:lnTo>
                  <a:lnTo>
                    <a:pt x="17408" y="13866"/>
                  </a:lnTo>
                  <a:lnTo>
                    <a:pt x="17992" y="13281"/>
                  </a:lnTo>
                  <a:lnTo>
                    <a:pt x="19589" y="11500"/>
                  </a:lnTo>
                  <a:lnTo>
                    <a:pt x="20792" y="9437"/>
                  </a:lnTo>
                  <a:lnTo>
                    <a:pt x="22251" y="6940"/>
                  </a:lnTo>
                  <a:lnTo>
                    <a:pt x="22757" y="5882"/>
                  </a:lnTo>
                  <a:lnTo>
                    <a:pt x="22132" y="5172"/>
                  </a:lnTo>
                  <a:lnTo>
                    <a:pt x="21929" y="4160"/>
                  </a:lnTo>
                  <a:lnTo>
                    <a:pt x="19898" y="3043"/>
                  </a:lnTo>
                  <a:cubicBezTo>
                    <a:pt x="19898" y="3043"/>
                    <a:pt x="18472" y="3247"/>
                    <a:pt x="18170" y="3247"/>
                  </a:cubicBezTo>
                  <a:cubicBezTo>
                    <a:pt x="17868" y="3247"/>
                    <a:pt x="18170" y="2228"/>
                    <a:pt x="18170" y="2228"/>
                  </a:cubicBezTo>
                  <a:lnTo>
                    <a:pt x="18577" y="1013"/>
                  </a:lnTo>
                  <a:lnTo>
                    <a:pt x="16139" y="1111"/>
                  </a:lnTo>
                  <a:lnTo>
                    <a:pt x="16087" y="441"/>
                  </a:lnTo>
                  <a:lnTo>
                    <a:pt x="13603" y="1111"/>
                  </a:lnTo>
                  <a:lnTo>
                    <a:pt x="1339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3" name="Google Shape;581;p34">
              <a:extLst>
                <a:ext uri="{FF2B5EF4-FFF2-40B4-BE49-F238E27FC236}">
                  <a16:creationId xmlns:a16="http://schemas.microsoft.com/office/drawing/2014/main" id="{2AA31DD1-100D-A082-8F4C-947B3312ADDB}"/>
                </a:ext>
              </a:extLst>
            </p:cNvPr>
            <p:cNvSpPr/>
            <p:nvPr/>
          </p:nvSpPr>
          <p:spPr>
            <a:xfrm>
              <a:off x="7190453" y="1839450"/>
              <a:ext cx="617452" cy="747271"/>
            </a:xfrm>
            <a:custGeom>
              <a:avLst/>
              <a:gdLst/>
              <a:ahLst/>
              <a:cxnLst/>
              <a:rect l="l" t="t" r="r" b="b"/>
              <a:pathLst>
                <a:path w="26878" h="32529" extrusionOk="0">
                  <a:moveTo>
                    <a:pt x="6841" y="0"/>
                  </a:moveTo>
                  <a:lnTo>
                    <a:pt x="5639" y="296"/>
                  </a:lnTo>
                  <a:lnTo>
                    <a:pt x="5251" y="1269"/>
                  </a:lnTo>
                  <a:lnTo>
                    <a:pt x="5606" y="2406"/>
                  </a:lnTo>
                  <a:lnTo>
                    <a:pt x="5606" y="2682"/>
                  </a:lnTo>
                  <a:lnTo>
                    <a:pt x="5790" y="3188"/>
                  </a:lnTo>
                  <a:lnTo>
                    <a:pt x="6296" y="3996"/>
                  </a:lnTo>
                  <a:lnTo>
                    <a:pt x="6296" y="4002"/>
                  </a:lnTo>
                  <a:lnTo>
                    <a:pt x="8228" y="4607"/>
                  </a:lnTo>
                  <a:lnTo>
                    <a:pt x="7722" y="6033"/>
                  </a:lnTo>
                  <a:lnTo>
                    <a:pt x="6099" y="6335"/>
                  </a:lnTo>
                  <a:lnTo>
                    <a:pt x="6197" y="8063"/>
                  </a:lnTo>
                  <a:lnTo>
                    <a:pt x="6907" y="9989"/>
                  </a:lnTo>
                  <a:lnTo>
                    <a:pt x="6907" y="11612"/>
                  </a:lnTo>
                  <a:lnTo>
                    <a:pt x="6296" y="13544"/>
                  </a:lnTo>
                  <a:lnTo>
                    <a:pt x="5691" y="12933"/>
                  </a:lnTo>
                  <a:lnTo>
                    <a:pt x="4673" y="15371"/>
                  </a:lnTo>
                  <a:lnTo>
                    <a:pt x="4673" y="16586"/>
                  </a:lnTo>
                  <a:lnTo>
                    <a:pt x="2951" y="17500"/>
                  </a:lnTo>
                  <a:lnTo>
                    <a:pt x="3865" y="18617"/>
                  </a:lnTo>
                  <a:lnTo>
                    <a:pt x="2748" y="20647"/>
                  </a:lnTo>
                  <a:lnTo>
                    <a:pt x="1223" y="21764"/>
                  </a:lnTo>
                  <a:lnTo>
                    <a:pt x="106" y="22987"/>
                  </a:lnTo>
                  <a:lnTo>
                    <a:pt x="816" y="24610"/>
                  </a:lnTo>
                  <a:lnTo>
                    <a:pt x="1427" y="25523"/>
                  </a:lnTo>
                  <a:lnTo>
                    <a:pt x="1427" y="27554"/>
                  </a:lnTo>
                  <a:lnTo>
                    <a:pt x="408" y="28467"/>
                  </a:lnTo>
                  <a:lnTo>
                    <a:pt x="224" y="29210"/>
                  </a:lnTo>
                  <a:lnTo>
                    <a:pt x="218" y="29229"/>
                  </a:lnTo>
                  <a:cubicBezTo>
                    <a:pt x="211" y="29269"/>
                    <a:pt x="198" y="29321"/>
                    <a:pt x="178" y="29380"/>
                  </a:cubicBezTo>
                  <a:lnTo>
                    <a:pt x="165" y="29440"/>
                  </a:lnTo>
                  <a:lnTo>
                    <a:pt x="132" y="29578"/>
                  </a:lnTo>
                  <a:cubicBezTo>
                    <a:pt x="126" y="29610"/>
                    <a:pt x="113" y="29643"/>
                    <a:pt x="106" y="29683"/>
                  </a:cubicBezTo>
                  <a:lnTo>
                    <a:pt x="1" y="30701"/>
                  </a:lnTo>
                  <a:lnTo>
                    <a:pt x="914" y="31615"/>
                  </a:lnTo>
                  <a:lnTo>
                    <a:pt x="2136" y="32528"/>
                  </a:lnTo>
                  <a:lnTo>
                    <a:pt x="3707" y="30977"/>
                  </a:lnTo>
                  <a:lnTo>
                    <a:pt x="4292" y="30977"/>
                  </a:lnTo>
                  <a:lnTo>
                    <a:pt x="4292" y="31753"/>
                  </a:lnTo>
                  <a:lnTo>
                    <a:pt x="5139" y="31753"/>
                  </a:lnTo>
                  <a:lnTo>
                    <a:pt x="5613" y="31293"/>
                  </a:lnTo>
                  <a:lnTo>
                    <a:pt x="5613" y="31293"/>
                  </a:lnTo>
                  <a:cubicBezTo>
                    <a:pt x="5612" y="31293"/>
                    <a:pt x="5396" y="31510"/>
                    <a:pt x="6393" y="31510"/>
                  </a:cubicBezTo>
                  <a:cubicBezTo>
                    <a:pt x="6492" y="31510"/>
                    <a:pt x="6604" y="31508"/>
                    <a:pt x="6730" y="31503"/>
                  </a:cubicBezTo>
                  <a:cubicBezTo>
                    <a:pt x="6812" y="31500"/>
                    <a:pt x="6887" y="31498"/>
                    <a:pt x="6955" y="31498"/>
                  </a:cubicBezTo>
                  <a:cubicBezTo>
                    <a:pt x="7642" y="31498"/>
                    <a:pt x="7676" y="31642"/>
                    <a:pt x="7766" y="31642"/>
                  </a:cubicBezTo>
                  <a:cubicBezTo>
                    <a:pt x="7817" y="31642"/>
                    <a:pt x="7886" y="31596"/>
                    <a:pt x="8103" y="31450"/>
                  </a:cubicBezTo>
                  <a:lnTo>
                    <a:pt x="8741" y="31030"/>
                  </a:lnTo>
                  <a:lnTo>
                    <a:pt x="11704" y="30977"/>
                  </a:lnTo>
                  <a:lnTo>
                    <a:pt x="13551" y="28592"/>
                  </a:lnTo>
                  <a:lnTo>
                    <a:pt x="14293" y="27751"/>
                  </a:lnTo>
                  <a:lnTo>
                    <a:pt x="14983" y="27751"/>
                  </a:lnTo>
                  <a:lnTo>
                    <a:pt x="15778" y="26581"/>
                  </a:lnTo>
                  <a:lnTo>
                    <a:pt x="16251" y="25727"/>
                  </a:lnTo>
                  <a:lnTo>
                    <a:pt x="18578" y="25365"/>
                  </a:lnTo>
                  <a:lnTo>
                    <a:pt x="19852" y="25365"/>
                  </a:lnTo>
                  <a:lnTo>
                    <a:pt x="19373" y="24150"/>
                  </a:lnTo>
                  <a:lnTo>
                    <a:pt x="19478" y="23144"/>
                  </a:lnTo>
                  <a:lnTo>
                    <a:pt x="19215" y="21718"/>
                  </a:lnTo>
                  <a:lnTo>
                    <a:pt x="19478" y="20713"/>
                  </a:lnTo>
                  <a:lnTo>
                    <a:pt x="20641" y="21028"/>
                  </a:lnTo>
                  <a:lnTo>
                    <a:pt x="21173" y="21344"/>
                  </a:lnTo>
                  <a:lnTo>
                    <a:pt x="21811" y="20713"/>
                  </a:lnTo>
                  <a:lnTo>
                    <a:pt x="22284" y="20076"/>
                  </a:lnTo>
                  <a:lnTo>
                    <a:pt x="22816" y="19491"/>
                  </a:lnTo>
                  <a:lnTo>
                    <a:pt x="22389" y="18722"/>
                  </a:lnTo>
                  <a:lnTo>
                    <a:pt x="22816" y="18275"/>
                  </a:lnTo>
                  <a:lnTo>
                    <a:pt x="23447" y="15679"/>
                  </a:lnTo>
                  <a:lnTo>
                    <a:pt x="23979" y="14201"/>
                  </a:lnTo>
                  <a:lnTo>
                    <a:pt x="24663" y="12506"/>
                  </a:lnTo>
                  <a:lnTo>
                    <a:pt x="23605" y="11290"/>
                  </a:lnTo>
                  <a:lnTo>
                    <a:pt x="23447" y="10547"/>
                  </a:lnTo>
                  <a:lnTo>
                    <a:pt x="25142" y="9279"/>
                  </a:lnTo>
                  <a:lnTo>
                    <a:pt x="25885" y="9279"/>
                  </a:lnTo>
                  <a:lnTo>
                    <a:pt x="26535" y="8819"/>
                  </a:lnTo>
                  <a:lnTo>
                    <a:pt x="26226" y="8418"/>
                  </a:lnTo>
                  <a:lnTo>
                    <a:pt x="26391" y="7709"/>
                  </a:lnTo>
                  <a:lnTo>
                    <a:pt x="26851" y="7433"/>
                  </a:lnTo>
                  <a:lnTo>
                    <a:pt x="26877" y="6973"/>
                  </a:lnTo>
                  <a:lnTo>
                    <a:pt x="26417" y="6907"/>
                  </a:lnTo>
                  <a:lnTo>
                    <a:pt x="25911" y="7176"/>
                  </a:lnTo>
                  <a:lnTo>
                    <a:pt x="25274" y="7551"/>
                  </a:lnTo>
                  <a:lnTo>
                    <a:pt x="24465" y="7498"/>
                  </a:lnTo>
                  <a:lnTo>
                    <a:pt x="22527" y="6986"/>
                  </a:lnTo>
                  <a:lnTo>
                    <a:pt x="20562" y="7525"/>
                  </a:lnTo>
                  <a:lnTo>
                    <a:pt x="19787" y="8011"/>
                  </a:lnTo>
                  <a:lnTo>
                    <a:pt x="18913" y="7939"/>
                  </a:lnTo>
                  <a:lnTo>
                    <a:pt x="18124" y="7065"/>
                  </a:lnTo>
                  <a:lnTo>
                    <a:pt x="17953" y="5993"/>
                  </a:lnTo>
                  <a:lnTo>
                    <a:pt x="17881" y="4587"/>
                  </a:lnTo>
                  <a:lnTo>
                    <a:pt x="17382" y="3332"/>
                  </a:lnTo>
                  <a:lnTo>
                    <a:pt x="16541" y="2360"/>
                  </a:lnTo>
                  <a:lnTo>
                    <a:pt x="15200" y="2208"/>
                  </a:lnTo>
                  <a:lnTo>
                    <a:pt x="13873" y="2399"/>
                  </a:lnTo>
                  <a:lnTo>
                    <a:pt x="12736" y="1624"/>
                  </a:lnTo>
                  <a:lnTo>
                    <a:pt x="12236" y="1288"/>
                  </a:lnTo>
                  <a:lnTo>
                    <a:pt x="11546" y="1203"/>
                  </a:lnTo>
                  <a:lnTo>
                    <a:pt x="9792" y="986"/>
                  </a:lnTo>
                  <a:lnTo>
                    <a:pt x="8129" y="355"/>
                  </a:lnTo>
                  <a:lnTo>
                    <a:pt x="684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4" name="Google Shape;582;p34">
              <a:extLst>
                <a:ext uri="{FF2B5EF4-FFF2-40B4-BE49-F238E27FC236}">
                  <a16:creationId xmlns:a16="http://schemas.microsoft.com/office/drawing/2014/main" id="{7C365B7C-81C2-4716-CE55-6E29E9DE927E}"/>
                </a:ext>
              </a:extLst>
            </p:cNvPr>
            <p:cNvSpPr/>
            <p:nvPr/>
          </p:nvSpPr>
          <p:spPr>
            <a:xfrm>
              <a:off x="7194681" y="2511050"/>
              <a:ext cx="781" cy="3355"/>
            </a:xfrm>
            <a:custGeom>
              <a:avLst/>
              <a:gdLst/>
              <a:ahLst/>
              <a:cxnLst/>
              <a:rect l="l" t="t" r="r" b="b"/>
              <a:pathLst>
                <a:path w="34" h="146" extrusionOk="0">
                  <a:moveTo>
                    <a:pt x="34" y="1"/>
                  </a:moveTo>
                  <a:lnTo>
                    <a:pt x="11" y="103"/>
                  </a:lnTo>
                  <a:lnTo>
                    <a:pt x="11" y="103"/>
                  </a:lnTo>
                  <a:cubicBezTo>
                    <a:pt x="20" y="61"/>
                    <a:pt x="29" y="26"/>
                    <a:pt x="34" y="1"/>
                  </a:cubicBezTo>
                  <a:close/>
                  <a:moveTo>
                    <a:pt x="11" y="103"/>
                  </a:moveTo>
                  <a:lnTo>
                    <a:pt x="11" y="103"/>
                  </a:lnTo>
                  <a:cubicBezTo>
                    <a:pt x="7" y="116"/>
                    <a:pt x="4" y="131"/>
                    <a:pt x="1" y="145"/>
                  </a:cubicBezTo>
                  <a:lnTo>
                    <a:pt x="11" y="103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5" name="Google Shape;583;p34">
              <a:extLst>
                <a:ext uri="{FF2B5EF4-FFF2-40B4-BE49-F238E27FC236}">
                  <a16:creationId xmlns:a16="http://schemas.microsoft.com/office/drawing/2014/main" id="{287FAE30-91D8-F1E9-A18E-CF10930679C2}"/>
                </a:ext>
              </a:extLst>
            </p:cNvPr>
            <p:cNvSpPr/>
            <p:nvPr/>
          </p:nvSpPr>
          <p:spPr>
            <a:xfrm>
              <a:off x="6750416" y="1794310"/>
              <a:ext cx="629054" cy="746352"/>
            </a:xfrm>
            <a:custGeom>
              <a:avLst/>
              <a:gdLst/>
              <a:ahLst/>
              <a:cxnLst/>
              <a:rect l="l" t="t" r="r" b="b"/>
              <a:pathLst>
                <a:path w="27383" h="32489" extrusionOk="0">
                  <a:moveTo>
                    <a:pt x="2774" y="1"/>
                  </a:moveTo>
                  <a:lnTo>
                    <a:pt x="1512" y="86"/>
                  </a:lnTo>
                  <a:lnTo>
                    <a:pt x="658" y="329"/>
                  </a:lnTo>
                  <a:lnTo>
                    <a:pt x="73" y="1295"/>
                  </a:lnTo>
                  <a:cubicBezTo>
                    <a:pt x="73" y="1295"/>
                    <a:pt x="368" y="2135"/>
                    <a:pt x="2" y="2713"/>
                  </a:cubicBezTo>
                  <a:lnTo>
                    <a:pt x="2" y="2713"/>
                  </a:lnTo>
                  <a:lnTo>
                    <a:pt x="1" y="2708"/>
                  </a:lnTo>
                  <a:lnTo>
                    <a:pt x="1" y="2715"/>
                  </a:lnTo>
                  <a:cubicBezTo>
                    <a:pt x="1" y="2714"/>
                    <a:pt x="2" y="2713"/>
                    <a:pt x="2" y="2713"/>
                  </a:cubicBezTo>
                  <a:lnTo>
                    <a:pt x="2" y="2713"/>
                  </a:lnTo>
                  <a:lnTo>
                    <a:pt x="684" y="5389"/>
                  </a:lnTo>
                  <a:lnTo>
                    <a:pt x="684" y="7130"/>
                  </a:lnTo>
                  <a:lnTo>
                    <a:pt x="342" y="9043"/>
                  </a:lnTo>
                  <a:lnTo>
                    <a:pt x="684" y="9588"/>
                  </a:lnTo>
                  <a:lnTo>
                    <a:pt x="1499" y="10462"/>
                  </a:lnTo>
                  <a:lnTo>
                    <a:pt x="1499" y="11402"/>
                  </a:lnTo>
                  <a:lnTo>
                    <a:pt x="1256" y="12401"/>
                  </a:lnTo>
                  <a:lnTo>
                    <a:pt x="2215" y="12401"/>
                  </a:lnTo>
                  <a:lnTo>
                    <a:pt x="3056" y="11402"/>
                  </a:lnTo>
                  <a:lnTo>
                    <a:pt x="3713" y="13005"/>
                  </a:lnTo>
                  <a:lnTo>
                    <a:pt x="3293" y="14983"/>
                  </a:lnTo>
                  <a:lnTo>
                    <a:pt x="2695" y="16961"/>
                  </a:lnTo>
                  <a:lnTo>
                    <a:pt x="1440" y="17618"/>
                  </a:lnTo>
                  <a:lnTo>
                    <a:pt x="684" y="18998"/>
                  </a:lnTo>
                  <a:lnTo>
                    <a:pt x="2458" y="20135"/>
                  </a:lnTo>
                  <a:lnTo>
                    <a:pt x="5632" y="20135"/>
                  </a:lnTo>
                  <a:lnTo>
                    <a:pt x="6894" y="21515"/>
                  </a:lnTo>
                  <a:lnTo>
                    <a:pt x="7610" y="24334"/>
                  </a:lnTo>
                  <a:lnTo>
                    <a:pt x="8931" y="25385"/>
                  </a:lnTo>
                  <a:lnTo>
                    <a:pt x="10968" y="25648"/>
                  </a:lnTo>
                  <a:lnTo>
                    <a:pt x="11750" y="26608"/>
                  </a:lnTo>
                  <a:lnTo>
                    <a:pt x="11750" y="27449"/>
                  </a:lnTo>
                  <a:cubicBezTo>
                    <a:pt x="11750" y="27449"/>
                    <a:pt x="11868" y="27514"/>
                    <a:pt x="12525" y="27692"/>
                  </a:cubicBezTo>
                  <a:cubicBezTo>
                    <a:pt x="12571" y="27704"/>
                    <a:pt x="12611" y="27709"/>
                    <a:pt x="12645" y="27709"/>
                  </a:cubicBezTo>
                  <a:cubicBezTo>
                    <a:pt x="12946" y="27709"/>
                    <a:pt x="12883" y="27305"/>
                    <a:pt x="12923" y="27305"/>
                  </a:cubicBezTo>
                  <a:lnTo>
                    <a:pt x="12923" y="27305"/>
                  </a:lnTo>
                  <a:cubicBezTo>
                    <a:pt x="12947" y="27305"/>
                    <a:pt x="13005" y="27440"/>
                    <a:pt x="13189" y="27869"/>
                  </a:cubicBezTo>
                  <a:lnTo>
                    <a:pt x="13728" y="29131"/>
                  </a:lnTo>
                  <a:lnTo>
                    <a:pt x="14267" y="30807"/>
                  </a:lnTo>
                  <a:lnTo>
                    <a:pt x="14267" y="31825"/>
                  </a:lnTo>
                  <a:lnTo>
                    <a:pt x="15647" y="31825"/>
                  </a:lnTo>
                  <a:lnTo>
                    <a:pt x="16186" y="32489"/>
                  </a:lnTo>
                  <a:lnTo>
                    <a:pt x="16968" y="32489"/>
                  </a:lnTo>
                  <a:lnTo>
                    <a:pt x="17638" y="31943"/>
                  </a:lnTo>
                  <a:lnTo>
                    <a:pt x="19261" y="31648"/>
                  </a:lnTo>
                  <a:lnTo>
                    <a:pt x="19287" y="31543"/>
                  </a:lnTo>
                  <a:cubicBezTo>
                    <a:pt x="19300" y="31490"/>
                    <a:pt x="19314" y="31451"/>
                    <a:pt x="19320" y="31411"/>
                  </a:cubicBezTo>
                  <a:lnTo>
                    <a:pt x="19340" y="31345"/>
                  </a:lnTo>
                  <a:lnTo>
                    <a:pt x="19373" y="31201"/>
                  </a:lnTo>
                  <a:lnTo>
                    <a:pt x="19379" y="31175"/>
                  </a:lnTo>
                  <a:lnTo>
                    <a:pt x="19570" y="30432"/>
                  </a:lnTo>
                  <a:lnTo>
                    <a:pt x="20582" y="29519"/>
                  </a:lnTo>
                  <a:lnTo>
                    <a:pt x="20582" y="27488"/>
                  </a:lnTo>
                  <a:lnTo>
                    <a:pt x="19977" y="26575"/>
                  </a:lnTo>
                  <a:lnTo>
                    <a:pt x="19261" y="24952"/>
                  </a:lnTo>
                  <a:lnTo>
                    <a:pt x="20378" y="23729"/>
                  </a:lnTo>
                  <a:lnTo>
                    <a:pt x="21903" y="22612"/>
                  </a:lnTo>
                  <a:lnTo>
                    <a:pt x="23020" y="20582"/>
                  </a:lnTo>
                  <a:lnTo>
                    <a:pt x="22106" y="19465"/>
                  </a:lnTo>
                  <a:lnTo>
                    <a:pt x="23834" y="18551"/>
                  </a:lnTo>
                  <a:lnTo>
                    <a:pt x="23834" y="17336"/>
                  </a:lnTo>
                  <a:lnTo>
                    <a:pt x="24846" y="14898"/>
                  </a:lnTo>
                  <a:lnTo>
                    <a:pt x="25458" y="15509"/>
                  </a:lnTo>
                  <a:lnTo>
                    <a:pt x="26062" y="13577"/>
                  </a:lnTo>
                  <a:lnTo>
                    <a:pt x="26062" y="11954"/>
                  </a:lnTo>
                  <a:lnTo>
                    <a:pt x="25352" y="10028"/>
                  </a:lnTo>
                  <a:lnTo>
                    <a:pt x="25254" y="8300"/>
                  </a:lnTo>
                  <a:lnTo>
                    <a:pt x="26877" y="7998"/>
                  </a:lnTo>
                  <a:lnTo>
                    <a:pt x="27383" y="6572"/>
                  </a:lnTo>
                  <a:lnTo>
                    <a:pt x="25458" y="5967"/>
                  </a:lnTo>
                  <a:lnTo>
                    <a:pt x="24952" y="5153"/>
                  </a:lnTo>
                  <a:lnTo>
                    <a:pt x="24761" y="4647"/>
                  </a:lnTo>
                  <a:lnTo>
                    <a:pt x="24761" y="4995"/>
                  </a:lnTo>
                  <a:lnTo>
                    <a:pt x="24163" y="5133"/>
                  </a:lnTo>
                  <a:lnTo>
                    <a:pt x="23407" y="5133"/>
                  </a:lnTo>
                  <a:lnTo>
                    <a:pt x="22652" y="5185"/>
                  </a:lnTo>
                  <a:lnTo>
                    <a:pt x="21561" y="5343"/>
                  </a:lnTo>
                  <a:lnTo>
                    <a:pt x="20569" y="4857"/>
                  </a:lnTo>
                  <a:lnTo>
                    <a:pt x="20319" y="4745"/>
                  </a:lnTo>
                  <a:lnTo>
                    <a:pt x="20095" y="4883"/>
                  </a:lnTo>
                  <a:lnTo>
                    <a:pt x="19360" y="5560"/>
                  </a:lnTo>
                  <a:lnTo>
                    <a:pt x="18505" y="5015"/>
                  </a:lnTo>
                  <a:lnTo>
                    <a:pt x="18058" y="4778"/>
                  </a:lnTo>
                  <a:lnTo>
                    <a:pt x="17487" y="4817"/>
                  </a:lnTo>
                  <a:lnTo>
                    <a:pt x="16429" y="5218"/>
                  </a:lnTo>
                  <a:lnTo>
                    <a:pt x="15390" y="5672"/>
                  </a:lnTo>
                  <a:lnTo>
                    <a:pt x="14083" y="6066"/>
                  </a:lnTo>
                  <a:lnTo>
                    <a:pt x="13038" y="5133"/>
                  </a:lnTo>
                  <a:lnTo>
                    <a:pt x="12105" y="4062"/>
                  </a:lnTo>
                  <a:lnTo>
                    <a:pt x="10718" y="3437"/>
                  </a:lnTo>
                  <a:lnTo>
                    <a:pt x="9562" y="3418"/>
                  </a:lnTo>
                  <a:lnTo>
                    <a:pt x="8478" y="3582"/>
                  </a:lnTo>
                  <a:lnTo>
                    <a:pt x="6283" y="3326"/>
                  </a:lnTo>
                  <a:lnTo>
                    <a:pt x="4259" y="2294"/>
                  </a:lnTo>
                  <a:lnTo>
                    <a:pt x="3753" y="1742"/>
                  </a:lnTo>
                  <a:lnTo>
                    <a:pt x="3424" y="1072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6" name="Google Shape;584;p34">
              <a:extLst>
                <a:ext uri="{FF2B5EF4-FFF2-40B4-BE49-F238E27FC236}">
                  <a16:creationId xmlns:a16="http://schemas.microsoft.com/office/drawing/2014/main" id="{AD36DBD3-7553-85FA-4766-73BE376BB399}"/>
                </a:ext>
              </a:extLst>
            </p:cNvPr>
            <p:cNvSpPr/>
            <p:nvPr/>
          </p:nvSpPr>
          <p:spPr>
            <a:xfrm>
              <a:off x="6285615" y="1856519"/>
              <a:ext cx="953930" cy="888688"/>
            </a:xfrm>
            <a:custGeom>
              <a:avLst/>
              <a:gdLst/>
              <a:ahLst/>
              <a:cxnLst/>
              <a:rect l="l" t="t" r="r" b="b"/>
              <a:pathLst>
                <a:path w="41525" h="38685" extrusionOk="0">
                  <a:moveTo>
                    <a:pt x="20227" y="0"/>
                  </a:moveTo>
                  <a:cubicBezTo>
                    <a:pt x="20069" y="250"/>
                    <a:pt x="19780" y="453"/>
                    <a:pt x="19287" y="513"/>
                  </a:cubicBezTo>
                  <a:lnTo>
                    <a:pt x="18985" y="1222"/>
                  </a:lnTo>
                  <a:lnTo>
                    <a:pt x="18170" y="2339"/>
                  </a:lnTo>
                  <a:lnTo>
                    <a:pt x="14214" y="2747"/>
                  </a:lnTo>
                  <a:lnTo>
                    <a:pt x="14011" y="5592"/>
                  </a:lnTo>
                  <a:lnTo>
                    <a:pt x="12591" y="6808"/>
                  </a:lnTo>
                  <a:lnTo>
                    <a:pt x="12486" y="8332"/>
                  </a:lnTo>
                  <a:lnTo>
                    <a:pt x="11980" y="10159"/>
                  </a:lnTo>
                  <a:lnTo>
                    <a:pt x="11777" y="11887"/>
                  </a:lnTo>
                  <a:lnTo>
                    <a:pt x="11980" y="12696"/>
                  </a:lnTo>
                  <a:lnTo>
                    <a:pt x="13505" y="14016"/>
                  </a:lnTo>
                  <a:lnTo>
                    <a:pt x="13196" y="16454"/>
                  </a:lnTo>
                  <a:lnTo>
                    <a:pt x="11777" y="17979"/>
                  </a:lnTo>
                  <a:lnTo>
                    <a:pt x="9542" y="17874"/>
                  </a:lnTo>
                  <a:lnTo>
                    <a:pt x="7407" y="17263"/>
                  </a:lnTo>
                  <a:lnTo>
                    <a:pt x="7006" y="16454"/>
                  </a:lnTo>
                  <a:lnTo>
                    <a:pt x="5179" y="16349"/>
                  </a:lnTo>
                  <a:lnTo>
                    <a:pt x="3655" y="15738"/>
                  </a:lnTo>
                  <a:lnTo>
                    <a:pt x="3655" y="15738"/>
                  </a:lnTo>
                  <a:lnTo>
                    <a:pt x="4062" y="18485"/>
                  </a:lnTo>
                  <a:lnTo>
                    <a:pt x="4469" y="20818"/>
                  </a:lnTo>
                  <a:lnTo>
                    <a:pt x="3858" y="21633"/>
                  </a:lnTo>
                  <a:lnTo>
                    <a:pt x="4772" y="22441"/>
                  </a:lnTo>
                  <a:lnTo>
                    <a:pt x="5179" y="23860"/>
                  </a:lnTo>
                  <a:lnTo>
                    <a:pt x="3247" y="24977"/>
                  </a:lnTo>
                  <a:cubicBezTo>
                    <a:pt x="2945" y="24977"/>
                    <a:pt x="2432" y="25792"/>
                    <a:pt x="2432" y="25792"/>
                  </a:cubicBezTo>
                  <a:lnTo>
                    <a:pt x="2840" y="27008"/>
                  </a:lnTo>
                  <a:lnTo>
                    <a:pt x="2334" y="28940"/>
                  </a:lnTo>
                  <a:cubicBezTo>
                    <a:pt x="2334" y="28940"/>
                    <a:pt x="2636" y="29853"/>
                    <a:pt x="2130" y="29853"/>
                  </a:cubicBezTo>
                  <a:lnTo>
                    <a:pt x="1519" y="29446"/>
                  </a:lnTo>
                  <a:lnTo>
                    <a:pt x="1217" y="28026"/>
                  </a:lnTo>
                  <a:lnTo>
                    <a:pt x="606" y="30057"/>
                  </a:lnTo>
                  <a:lnTo>
                    <a:pt x="711" y="31982"/>
                  </a:lnTo>
                  <a:lnTo>
                    <a:pt x="1" y="33204"/>
                  </a:lnTo>
                  <a:lnTo>
                    <a:pt x="711" y="34322"/>
                  </a:lnTo>
                  <a:lnTo>
                    <a:pt x="2130" y="35130"/>
                  </a:lnTo>
                  <a:lnTo>
                    <a:pt x="4062" y="34624"/>
                  </a:lnTo>
                  <a:lnTo>
                    <a:pt x="5376" y="35741"/>
                  </a:lnTo>
                  <a:lnTo>
                    <a:pt x="5685" y="36858"/>
                  </a:lnTo>
                  <a:lnTo>
                    <a:pt x="6802" y="37265"/>
                  </a:lnTo>
                  <a:lnTo>
                    <a:pt x="8931" y="38685"/>
                  </a:lnTo>
                  <a:lnTo>
                    <a:pt x="11054" y="38343"/>
                  </a:lnTo>
                  <a:lnTo>
                    <a:pt x="11954" y="36490"/>
                  </a:lnTo>
                  <a:lnTo>
                    <a:pt x="13695" y="36188"/>
                  </a:lnTo>
                  <a:lnTo>
                    <a:pt x="15069" y="36188"/>
                  </a:lnTo>
                  <a:lnTo>
                    <a:pt x="15548" y="35590"/>
                  </a:lnTo>
                  <a:lnTo>
                    <a:pt x="16028" y="34216"/>
                  </a:lnTo>
                  <a:lnTo>
                    <a:pt x="17533" y="34216"/>
                  </a:lnTo>
                  <a:lnTo>
                    <a:pt x="18906" y="33908"/>
                  </a:lnTo>
                  <a:lnTo>
                    <a:pt x="19866" y="34926"/>
                  </a:lnTo>
                  <a:lnTo>
                    <a:pt x="20911" y="35590"/>
                  </a:lnTo>
                  <a:lnTo>
                    <a:pt x="21929" y="34926"/>
                  </a:lnTo>
                  <a:cubicBezTo>
                    <a:pt x="21929" y="34926"/>
                    <a:pt x="21068" y="34571"/>
                    <a:pt x="22448" y="34512"/>
                  </a:cubicBezTo>
                  <a:cubicBezTo>
                    <a:pt x="22677" y="34501"/>
                    <a:pt x="22841" y="34497"/>
                    <a:pt x="22960" y="34497"/>
                  </a:cubicBezTo>
                  <a:cubicBezTo>
                    <a:pt x="23305" y="34497"/>
                    <a:pt x="23277" y="34531"/>
                    <a:pt x="23341" y="34531"/>
                  </a:cubicBezTo>
                  <a:cubicBezTo>
                    <a:pt x="23388" y="34531"/>
                    <a:pt x="23486" y="34512"/>
                    <a:pt x="23828" y="34446"/>
                  </a:cubicBezTo>
                  <a:cubicBezTo>
                    <a:pt x="23950" y="34424"/>
                    <a:pt x="24045" y="34415"/>
                    <a:pt x="24119" y="34415"/>
                  </a:cubicBezTo>
                  <a:cubicBezTo>
                    <a:pt x="24423" y="34415"/>
                    <a:pt x="24377" y="34568"/>
                    <a:pt x="24426" y="34568"/>
                  </a:cubicBezTo>
                  <a:cubicBezTo>
                    <a:pt x="24459" y="34568"/>
                    <a:pt x="24534" y="34499"/>
                    <a:pt x="24788" y="34269"/>
                  </a:cubicBezTo>
                  <a:lnTo>
                    <a:pt x="25504" y="33612"/>
                  </a:lnTo>
                  <a:lnTo>
                    <a:pt x="25504" y="30550"/>
                  </a:lnTo>
                  <a:cubicBezTo>
                    <a:pt x="25504" y="30550"/>
                    <a:pt x="25326" y="29893"/>
                    <a:pt x="26463" y="29774"/>
                  </a:cubicBezTo>
                  <a:lnTo>
                    <a:pt x="27607" y="29656"/>
                  </a:lnTo>
                  <a:lnTo>
                    <a:pt x="28803" y="30254"/>
                  </a:lnTo>
                  <a:lnTo>
                    <a:pt x="31260" y="32593"/>
                  </a:lnTo>
                  <a:lnTo>
                    <a:pt x="33356" y="34170"/>
                  </a:lnTo>
                  <a:lnTo>
                    <a:pt x="35157" y="34216"/>
                  </a:lnTo>
                  <a:cubicBezTo>
                    <a:pt x="35157" y="34216"/>
                    <a:pt x="35217" y="34123"/>
                    <a:pt x="35370" y="34123"/>
                  </a:cubicBezTo>
                  <a:cubicBezTo>
                    <a:pt x="35519" y="34123"/>
                    <a:pt x="35758" y="34213"/>
                    <a:pt x="36116" y="34571"/>
                  </a:cubicBezTo>
                  <a:lnTo>
                    <a:pt x="36833" y="35288"/>
                  </a:lnTo>
                  <a:cubicBezTo>
                    <a:pt x="36833" y="35288"/>
                    <a:pt x="36655" y="35649"/>
                    <a:pt x="37312" y="35708"/>
                  </a:cubicBezTo>
                  <a:lnTo>
                    <a:pt x="37976" y="35767"/>
                  </a:lnTo>
                  <a:lnTo>
                    <a:pt x="38324" y="35925"/>
                  </a:lnTo>
                  <a:lnTo>
                    <a:pt x="38679" y="34722"/>
                  </a:lnTo>
                  <a:lnTo>
                    <a:pt x="40506" y="33710"/>
                  </a:lnTo>
                  <a:lnTo>
                    <a:pt x="40710" y="33099"/>
                  </a:lnTo>
                  <a:lnTo>
                    <a:pt x="41524" y="31779"/>
                  </a:lnTo>
                  <a:lnTo>
                    <a:pt x="40302" y="30865"/>
                  </a:lnTo>
                  <a:lnTo>
                    <a:pt x="39389" y="29952"/>
                  </a:lnTo>
                  <a:lnTo>
                    <a:pt x="39494" y="28940"/>
                  </a:lnTo>
                  <a:lnTo>
                    <a:pt x="39494" y="28940"/>
                  </a:lnTo>
                  <a:lnTo>
                    <a:pt x="37871" y="29235"/>
                  </a:lnTo>
                  <a:lnTo>
                    <a:pt x="37194" y="29774"/>
                  </a:lnTo>
                  <a:lnTo>
                    <a:pt x="36419" y="29774"/>
                  </a:lnTo>
                  <a:lnTo>
                    <a:pt x="35880" y="29117"/>
                  </a:lnTo>
                  <a:lnTo>
                    <a:pt x="34500" y="29117"/>
                  </a:lnTo>
                  <a:lnTo>
                    <a:pt x="34500" y="28099"/>
                  </a:lnTo>
                  <a:lnTo>
                    <a:pt x="33961" y="26416"/>
                  </a:lnTo>
                  <a:lnTo>
                    <a:pt x="33416" y="25161"/>
                  </a:lnTo>
                  <a:cubicBezTo>
                    <a:pt x="33231" y="24730"/>
                    <a:pt x="33173" y="24594"/>
                    <a:pt x="33150" y="24594"/>
                  </a:cubicBezTo>
                  <a:lnTo>
                    <a:pt x="33150" y="24594"/>
                  </a:lnTo>
                  <a:cubicBezTo>
                    <a:pt x="33110" y="24594"/>
                    <a:pt x="33175" y="25001"/>
                    <a:pt x="32877" y="25001"/>
                  </a:cubicBezTo>
                  <a:cubicBezTo>
                    <a:pt x="32842" y="25001"/>
                    <a:pt x="32803" y="24996"/>
                    <a:pt x="32758" y="24984"/>
                  </a:cubicBezTo>
                  <a:cubicBezTo>
                    <a:pt x="32101" y="24806"/>
                    <a:pt x="31976" y="24741"/>
                    <a:pt x="31976" y="24741"/>
                  </a:cubicBezTo>
                  <a:lnTo>
                    <a:pt x="31976" y="23900"/>
                  </a:lnTo>
                  <a:lnTo>
                    <a:pt x="31201" y="22940"/>
                  </a:lnTo>
                  <a:lnTo>
                    <a:pt x="29164" y="22677"/>
                  </a:lnTo>
                  <a:lnTo>
                    <a:pt x="27843" y="21626"/>
                  </a:lnTo>
                  <a:lnTo>
                    <a:pt x="27120" y="18807"/>
                  </a:lnTo>
                  <a:lnTo>
                    <a:pt x="25865" y="17427"/>
                  </a:lnTo>
                  <a:lnTo>
                    <a:pt x="22685" y="17427"/>
                  </a:lnTo>
                  <a:lnTo>
                    <a:pt x="20917" y="16290"/>
                  </a:lnTo>
                  <a:lnTo>
                    <a:pt x="21666" y="14910"/>
                  </a:lnTo>
                  <a:lnTo>
                    <a:pt x="22928" y="14246"/>
                  </a:lnTo>
                  <a:lnTo>
                    <a:pt x="23526" y="12269"/>
                  </a:lnTo>
                  <a:lnTo>
                    <a:pt x="23946" y="10291"/>
                  </a:lnTo>
                  <a:lnTo>
                    <a:pt x="23289" y="8694"/>
                  </a:lnTo>
                  <a:lnTo>
                    <a:pt x="22448" y="9693"/>
                  </a:lnTo>
                  <a:lnTo>
                    <a:pt x="21489" y="9693"/>
                  </a:lnTo>
                  <a:lnTo>
                    <a:pt x="21725" y="8694"/>
                  </a:lnTo>
                  <a:lnTo>
                    <a:pt x="21725" y="7754"/>
                  </a:lnTo>
                  <a:lnTo>
                    <a:pt x="20911" y="6874"/>
                  </a:lnTo>
                  <a:lnTo>
                    <a:pt x="20569" y="6335"/>
                  </a:lnTo>
                  <a:lnTo>
                    <a:pt x="20911" y="4416"/>
                  </a:lnTo>
                  <a:lnTo>
                    <a:pt x="20911" y="2681"/>
                  </a:lnTo>
                  <a:lnTo>
                    <a:pt x="20227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7" name="Google Shape;585;p34">
              <a:extLst>
                <a:ext uri="{FF2B5EF4-FFF2-40B4-BE49-F238E27FC236}">
                  <a16:creationId xmlns:a16="http://schemas.microsoft.com/office/drawing/2014/main" id="{B7E833AC-D876-9996-BB64-4BA0B25D962B}"/>
                </a:ext>
              </a:extLst>
            </p:cNvPr>
            <p:cNvSpPr/>
            <p:nvPr/>
          </p:nvSpPr>
          <p:spPr>
            <a:xfrm>
              <a:off x="7193485" y="2515896"/>
              <a:ext cx="781" cy="3033"/>
            </a:xfrm>
            <a:custGeom>
              <a:avLst/>
              <a:gdLst/>
              <a:ahLst/>
              <a:cxnLst/>
              <a:rect l="l" t="t" r="r" b="b"/>
              <a:pathLst>
                <a:path w="34" h="132" extrusionOk="0">
                  <a:moveTo>
                    <a:pt x="33" y="0"/>
                  </a:moveTo>
                  <a:lnTo>
                    <a:pt x="0" y="132"/>
                  </a:lnTo>
                  <a:cubicBezTo>
                    <a:pt x="13" y="79"/>
                    <a:pt x="27" y="4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8" name="Google Shape;586;p34">
              <a:extLst>
                <a:ext uri="{FF2B5EF4-FFF2-40B4-BE49-F238E27FC236}">
                  <a16:creationId xmlns:a16="http://schemas.microsoft.com/office/drawing/2014/main" id="{4570C06B-C8D9-B222-080A-E468C73DB619}"/>
                </a:ext>
              </a:extLst>
            </p:cNvPr>
            <p:cNvSpPr/>
            <p:nvPr/>
          </p:nvSpPr>
          <p:spPr>
            <a:xfrm>
              <a:off x="7192866" y="2518907"/>
              <a:ext cx="644" cy="2435"/>
            </a:xfrm>
            <a:custGeom>
              <a:avLst/>
              <a:gdLst/>
              <a:ahLst/>
              <a:cxnLst/>
              <a:rect l="l" t="t" r="r" b="b"/>
              <a:pathLst>
                <a:path w="28" h="106" extrusionOk="0">
                  <a:moveTo>
                    <a:pt x="27" y="1"/>
                  </a:moveTo>
                  <a:lnTo>
                    <a:pt x="19" y="34"/>
                  </a:lnTo>
                  <a:lnTo>
                    <a:pt x="19" y="34"/>
                  </a:lnTo>
                  <a:cubicBezTo>
                    <a:pt x="22" y="22"/>
                    <a:pt x="25" y="12"/>
                    <a:pt x="27" y="1"/>
                  </a:cubicBezTo>
                  <a:close/>
                  <a:moveTo>
                    <a:pt x="19" y="34"/>
                  </a:moveTo>
                  <a:lnTo>
                    <a:pt x="19" y="34"/>
                  </a:lnTo>
                  <a:cubicBezTo>
                    <a:pt x="13" y="56"/>
                    <a:pt x="5" y="79"/>
                    <a:pt x="1" y="106"/>
                  </a:cubicBezTo>
                  <a:lnTo>
                    <a:pt x="19" y="3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49" name="Google Shape;587;p34">
              <a:extLst>
                <a:ext uri="{FF2B5EF4-FFF2-40B4-BE49-F238E27FC236}">
                  <a16:creationId xmlns:a16="http://schemas.microsoft.com/office/drawing/2014/main" id="{0204C2CA-F07C-2969-ABD5-D4E3EBACFF65}"/>
                </a:ext>
              </a:extLst>
            </p:cNvPr>
            <p:cNvSpPr/>
            <p:nvPr/>
          </p:nvSpPr>
          <p:spPr>
            <a:xfrm>
              <a:off x="4490894" y="1425297"/>
              <a:ext cx="889768" cy="318835"/>
            </a:xfrm>
            <a:custGeom>
              <a:avLst/>
              <a:gdLst/>
              <a:ahLst/>
              <a:cxnLst/>
              <a:rect l="l" t="t" r="r" b="b"/>
              <a:pathLst>
                <a:path w="38732" h="13879" extrusionOk="0">
                  <a:moveTo>
                    <a:pt x="23624" y="0"/>
                  </a:moveTo>
                  <a:lnTo>
                    <a:pt x="22317" y="769"/>
                  </a:lnTo>
                  <a:lnTo>
                    <a:pt x="21666" y="1157"/>
                  </a:lnTo>
                  <a:lnTo>
                    <a:pt x="20943" y="1236"/>
                  </a:lnTo>
                  <a:lnTo>
                    <a:pt x="17664" y="1098"/>
                  </a:lnTo>
                  <a:lnTo>
                    <a:pt x="14372" y="1190"/>
                  </a:lnTo>
                  <a:lnTo>
                    <a:pt x="11809" y="1039"/>
                  </a:lnTo>
                  <a:lnTo>
                    <a:pt x="9247" y="644"/>
                  </a:lnTo>
                  <a:lnTo>
                    <a:pt x="6329" y="500"/>
                  </a:lnTo>
                  <a:lnTo>
                    <a:pt x="4410" y="559"/>
                  </a:lnTo>
                  <a:lnTo>
                    <a:pt x="2235" y="3017"/>
                  </a:lnTo>
                  <a:lnTo>
                    <a:pt x="1" y="3424"/>
                  </a:lnTo>
                  <a:lnTo>
                    <a:pt x="1223" y="5152"/>
                  </a:lnTo>
                  <a:lnTo>
                    <a:pt x="4167" y="7078"/>
                  </a:lnTo>
                  <a:lnTo>
                    <a:pt x="5889" y="8300"/>
                  </a:lnTo>
                  <a:lnTo>
                    <a:pt x="5994" y="9010"/>
                  </a:lnTo>
                  <a:lnTo>
                    <a:pt x="4574" y="10935"/>
                  </a:lnTo>
                  <a:lnTo>
                    <a:pt x="3661" y="11750"/>
                  </a:lnTo>
                  <a:lnTo>
                    <a:pt x="5284" y="12867"/>
                  </a:lnTo>
                  <a:lnTo>
                    <a:pt x="6500" y="13879"/>
                  </a:lnTo>
                  <a:lnTo>
                    <a:pt x="8241" y="13879"/>
                  </a:lnTo>
                  <a:lnTo>
                    <a:pt x="9595" y="12440"/>
                  </a:lnTo>
                  <a:lnTo>
                    <a:pt x="10167" y="11579"/>
                  </a:lnTo>
                  <a:lnTo>
                    <a:pt x="13446" y="11579"/>
                  </a:lnTo>
                  <a:lnTo>
                    <a:pt x="15371" y="10225"/>
                  </a:lnTo>
                  <a:lnTo>
                    <a:pt x="16652" y="10225"/>
                  </a:lnTo>
                  <a:lnTo>
                    <a:pt x="17296" y="11651"/>
                  </a:lnTo>
                  <a:lnTo>
                    <a:pt x="18223" y="12052"/>
                  </a:lnTo>
                  <a:lnTo>
                    <a:pt x="19504" y="12650"/>
                  </a:lnTo>
                  <a:lnTo>
                    <a:pt x="21140" y="12052"/>
                  </a:lnTo>
                  <a:lnTo>
                    <a:pt x="21784" y="11296"/>
                  </a:lnTo>
                  <a:lnTo>
                    <a:pt x="22639" y="11296"/>
                  </a:lnTo>
                  <a:cubicBezTo>
                    <a:pt x="22639" y="11296"/>
                    <a:pt x="22671" y="11390"/>
                    <a:pt x="22924" y="11390"/>
                  </a:cubicBezTo>
                  <a:cubicBezTo>
                    <a:pt x="23050" y="11390"/>
                    <a:pt x="23232" y="11366"/>
                    <a:pt x="23493" y="11296"/>
                  </a:cubicBezTo>
                  <a:cubicBezTo>
                    <a:pt x="23756" y="11224"/>
                    <a:pt x="23796" y="11208"/>
                    <a:pt x="23778" y="11208"/>
                  </a:cubicBezTo>
                  <a:cubicBezTo>
                    <a:pt x="23763" y="11208"/>
                    <a:pt x="23711" y="11218"/>
                    <a:pt x="23706" y="11218"/>
                  </a:cubicBezTo>
                  <a:cubicBezTo>
                    <a:pt x="23698" y="11218"/>
                    <a:pt x="23795" y="11195"/>
                    <a:pt x="24281" y="11080"/>
                  </a:cubicBezTo>
                  <a:lnTo>
                    <a:pt x="25491" y="10797"/>
                  </a:lnTo>
                  <a:cubicBezTo>
                    <a:pt x="25491" y="10797"/>
                    <a:pt x="25635" y="10442"/>
                    <a:pt x="26634" y="10225"/>
                  </a:cubicBezTo>
                  <a:cubicBezTo>
                    <a:pt x="27633" y="10015"/>
                    <a:pt x="26489" y="10087"/>
                    <a:pt x="27633" y="10015"/>
                  </a:cubicBezTo>
                  <a:lnTo>
                    <a:pt x="28770" y="9943"/>
                  </a:lnTo>
                  <a:lnTo>
                    <a:pt x="30550" y="9516"/>
                  </a:lnTo>
                  <a:lnTo>
                    <a:pt x="31911" y="8090"/>
                  </a:lnTo>
                  <a:lnTo>
                    <a:pt x="33120" y="8162"/>
                  </a:lnTo>
                  <a:lnTo>
                    <a:pt x="33935" y="8083"/>
                  </a:lnTo>
                  <a:lnTo>
                    <a:pt x="34703" y="8359"/>
                  </a:lnTo>
                  <a:lnTo>
                    <a:pt x="35328" y="8438"/>
                  </a:lnTo>
                  <a:lnTo>
                    <a:pt x="35420" y="8221"/>
                  </a:lnTo>
                  <a:lnTo>
                    <a:pt x="35945" y="7860"/>
                  </a:lnTo>
                  <a:lnTo>
                    <a:pt x="36248" y="7065"/>
                  </a:lnTo>
                  <a:lnTo>
                    <a:pt x="36767" y="6348"/>
                  </a:lnTo>
                  <a:lnTo>
                    <a:pt x="37260" y="5639"/>
                  </a:lnTo>
                  <a:lnTo>
                    <a:pt x="38252" y="5639"/>
                  </a:lnTo>
                  <a:lnTo>
                    <a:pt x="38732" y="5179"/>
                  </a:lnTo>
                  <a:cubicBezTo>
                    <a:pt x="37233" y="4857"/>
                    <a:pt x="35755" y="4423"/>
                    <a:pt x="34316" y="3871"/>
                  </a:cubicBezTo>
                  <a:cubicBezTo>
                    <a:pt x="31392" y="2747"/>
                    <a:pt x="26917" y="2905"/>
                    <a:pt x="24774" y="1012"/>
                  </a:cubicBezTo>
                  <a:cubicBezTo>
                    <a:pt x="24755" y="999"/>
                    <a:pt x="23624" y="0"/>
                    <a:pt x="23624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0" name="Google Shape;588;p34">
              <a:extLst>
                <a:ext uri="{FF2B5EF4-FFF2-40B4-BE49-F238E27FC236}">
                  <a16:creationId xmlns:a16="http://schemas.microsoft.com/office/drawing/2014/main" id="{9E527882-229E-27E6-32CF-2F295BC2A85B}"/>
                </a:ext>
              </a:extLst>
            </p:cNvPr>
            <p:cNvSpPr/>
            <p:nvPr/>
          </p:nvSpPr>
          <p:spPr>
            <a:xfrm>
              <a:off x="3786239" y="1334034"/>
              <a:ext cx="549362" cy="551063"/>
            </a:xfrm>
            <a:custGeom>
              <a:avLst/>
              <a:gdLst/>
              <a:ahLst/>
              <a:cxnLst/>
              <a:rect l="l" t="t" r="r" b="b"/>
              <a:pathLst>
                <a:path w="23914" h="23988" extrusionOk="0">
                  <a:moveTo>
                    <a:pt x="23315" y="1"/>
                  </a:moveTo>
                  <a:lnTo>
                    <a:pt x="22270" y="422"/>
                  </a:lnTo>
                  <a:lnTo>
                    <a:pt x="21193" y="1309"/>
                  </a:lnTo>
                  <a:lnTo>
                    <a:pt x="20082" y="2078"/>
                  </a:lnTo>
                  <a:lnTo>
                    <a:pt x="18972" y="2603"/>
                  </a:lnTo>
                  <a:lnTo>
                    <a:pt x="17940" y="3254"/>
                  </a:lnTo>
                  <a:lnTo>
                    <a:pt x="17526" y="3536"/>
                  </a:lnTo>
                  <a:lnTo>
                    <a:pt x="16987" y="3589"/>
                  </a:lnTo>
                  <a:lnTo>
                    <a:pt x="16501" y="3963"/>
                  </a:lnTo>
                  <a:lnTo>
                    <a:pt x="16323" y="4647"/>
                  </a:lnTo>
                  <a:lnTo>
                    <a:pt x="16100" y="4982"/>
                  </a:lnTo>
                  <a:lnTo>
                    <a:pt x="16179" y="5435"/>
                  </a:lnTo>
                  <a:lnTo>
                    <a:pt x="16350" y="5534"/>
                  </a:lnTo>
                  <a:lnTo>
                    <a:pt x="16566" y="5488"/>
                  </a:lnTo>
                  <a:lnTo>
                    <a:pt x="16908" y="5396"/>
                  </a:lnTo>
                  <a:lnTo>
                    <a:pt x="17224" y="5527"/>
                  </a:lnTo>
                  <a:lnTo>
                    <a:pt x="16888" y="5869"/>
                  </a:lnTo>
                  <a:lnTo>
                    <a:pt x="16691" y="6244"/>
                  </a:lnTo>
                  <a:lnTo>
                    <a:pt x="17105" y="6546"/>
                  </a:lnTo>
                  <a:lnTo>
                    <a:pt x="17644" y="6651"/>
                  </a:lnTo>
                  <a:lnTo>
                    <a:pt x="17953" y="6625"/>
                  </a:lnTo>
                  <a:lnTo>
                    <a:pt x="18275" y="6566"/>
                  </a:lnTo>
                  <a:lnTo>
                    <a:pt x="18452" y="6658"/>
                  </a:lnTo>
                  <a:lnTo>
                    <a:pt x="18558" y="6822"/>
                  </a:lnTo>
                  <a:lnTo>
                    <a:pt x="17861" y="7394"/>
                  </a:lnTo>
                  <a:lnTo>
                    <a:pt x="17020" y="7656"/>
                  </a:lnTo>
                  <a:lnTo>
                    <a:pt x="15975" y="7242"/>
                  </a:lnTo>
                  <a:lnTo>
                    <a:pt x="15180" y="8360"/>
                  </a:lnTo>
                  <a:lnTo>
                    <a:pt x="14766" y="7249"/>
                  </a:lnTo>
                  <a:lnTo>
                    <a:pt x="13931" y="7551"/>
                  </a:lnTo>
                  <a:lnTo>
                    <a:pt x="12643" y="8169"/>
                  </a:lnTo>
                  <a:lnTo>
                    <a:pt x="11244" y="8360"/>
                  </a:lnTo>
                  <a:lnTo>
                    <a:pt x="10212" y="8484"/>
                  </a:lnTo>
                  <a:lnTo>
                    <a:pt x="9200" y="8399"/>
                  </a:lnTo>
                  <a:lnTo>
                    <a:pt x="8477" y="7781"/>
                  </a:lnTo>
                  <a:lnTo>
                    <a:pt x="8070" y="6815"/>
                  </a:lnTo>
                  <a:lnTo>
                    <a:pt x="7584" y="7794"/>
                  </a:lnTo>
                  <a:lnTo>
                    <a:pt x="6618" y="8189"/>
                  </a:lnTo>
                  <a:lnTo>
                    <a:pt x="5836" y="8537"/>
                  </a:lnTo>
                  <a:lnTo>
                    <a:pt x="6053" y="9332"/>
                  </a:lnTo>
                  <a:lnTo>
                    <a:pt x="4357" y="10101"/>
                  </a:lnTo>
                  <a:lnTo>
                    <a:pt x="2544" y="10206"/>
                  </a:lnTo>
                  <a:lnTo>
                    <a:pt x="2320" y="10272"/>
                  </a:lnTo>
                  <a:lnTo>
                    <a:pt x="2084" y="10443"/>
                  </a:lnTo>
                  <a:lnTo>
                    <a:pt x="1840" y="10725"/>
                  </a:lnTo>
                  <a:lnTo>
                    <a:pt x="1827" y="11100"/>
                  </a:lnTo>
                  <a:lnTo>
                    <a:pt x="2064" y="11376"/>
                  </a:lnTo>
                  <a:lnTo>
                    <a:pt x="2438" y="11356"/>
                  </a:lnTo>
                  <a:lnTo>
                    <a:pt x="2701" y="11304"/>
                  </a:lnTo>
                  <a:lnTo>
                    <a:pt x="2971" y="11455"/>
                  </a:lnTo>
                  <a:lnTo>
                    <a:pt x="1840" y="12145"/>
                  </a:lnTo>
                  <a:lnTo>
                    <a:pt x="651" y="12867"/>
                  </a:lnTo>
                  <a:lnTo>
                    <a:pt x="434" y="13143"/>
                  </a:lnTo>
                  <a:lnTo>
                    <a:pt x="467" y="13518"/>
                  </a:lnTo>
                  <a:lnTo>
                    <a:pt x="796" y="14215"/>
                  </a:lnTo>
                  <a:lnTo>
                    <a:pt x="368" y="14878"/>
                  </a:lnTo>
                  <a:lnTo>
                    <a:pt x="178" y="15174"/>
                  </a:lnTo>
                  <a:lnTo>
                    <a:pt x="92" y="15562"/>
                  </a:lnTo>
                  <a:lnTo>
                    <a:pt x="0" y="16107"/>
                  </a:lnTo>
                  <a:lnTo>
                    <a:pt x="224" y="16554"/>
                  </a:lnTo>
                  <a:lnTo>
                    <a:pt x="605" y="16482"/>
                  </a:lnTo>
                  <a:lnTo>
                    <a:pt x="901" y="16140"/>
                  </a:lnTo>
                  <a:lnTo>
                    <a:pt x="1486" y="15818"/>
                  </a:lnTo>
                  <a:lnTo>
                    <a:pt x="2110" y="15871"/>
                  </a:lnTo>
                  <a:lnTo>
                    <a:pt x="2287" y="16232"/>
                  </a:lnTo>
                  <a:lnTo>
                    <a:pt x="2110" y="16659"/>
                  </a:lnTo>
                  <a:lnTo>
                    <a:pt x="2241" y="17119"/>
                  </a:lnTo>
                  <a:lnTo>
                    <a:pt x="2537" y="17500"/>
                  </a:lnTo>
                  <a:lnTo>
                    <a:pt x="2774" y="17789"/>
                  </a:lnTo>
                  <a:lnTo>
                    <a:pt x="2609" y="18105"/>
                  </a:lnTo>
                  <a:lnTo>
                    <a:pt x="2228" y="18670"/>
                  </a:lnTo>
                  <a:lnTo>
                    <a:pt x="2511" y="19288"/>
                  </a:lnTo>
                  <a:lnTo>
                    <a:pt x="3096" y="19426"/>
                  </a:lnTo>
                  <a:lnTo>
                    <a:pt x="3516" y="18985"/>
                  </a:lnTo>
                  <a:lnTo>
                    <a:pt x="4226" y="18801"/>
                  </a:lnTo>
                  <a:lnTo>
                    <a:pt x="4811" y="19242"/>
                  </a:lnTo>
                  <a:lnTo>
                    <a:pt x="4850" y="19688"/>
                  </a:lnTo>
                  <a:lnTo>
                    <a:pt x="4436" y="19912"/>
                  </a:lnTo>
                  <a:lnTo>
                    <a:pt x="3286" y="21311"/>
                  </a:lnTo>
                  <a:cubicBezTo>
                    <a:pt x="3111" y="22615"/>
                    <a:pt x="3227" y="23988"/>
                    <a:pt x="3890" y="23988"/>
                  </a:cubicBezTo>
                  <a:cubicBezTo>
                    <a:pt x="4223" y="23988"/>
                    <a:pt x="4694" y="23641"/>
                    <a:pt x="5336" y="22764"/>
                  </a:cubicBezTo>
                  <a:lnTo>
                    <a:pt x="6486" y="22659"/>
                  </a:lnTo>
                  <a:lnTo>
                    <a:pt x="6559" y="22619"/>
                  </a:lnTo>
                  <a:lnTo>
                    <a:pt x="6644" y="22527"/>
                  </a:lnTo>
                  <a:lnTo>
                    <a:pt x="6959" y="22172"/>
                  </a:lnTo>
                  <a:lnTo>
                    <a:pt x="7387" y="22330"/>
                  </a:lnTo>
                  <a:lnTo>
                    <a:pt x="7426" y="22429"/>
                  </a:lnTo>
                  <a:lnTo>
                    <a:pt x="8247" y="21568"/>
                  </a:lnTo>
                  <a:lnTo>
                    <a:pt x="9174" y="22047"/>
                  </a:lnTo>
                  <a:lnTo>
                    <a:pt x="9778" y="21187"/>
                  </a:lnTo>
                  <a:lnTo>
                    <a:pt x="10429" y="20911"/>
                  </a:lnTo>
                  <a:lnTo>
                    <a:pt x="12289" y="20911"/>
                  </a:lnTo>
                  <a:lnTo>
                    <a:pt x="13977" y="20365"/>
                  </a:lnTo>
                  <a:lnTo>
                    <a:pt x="14957" y="19327"/>
                  </a:lnTo>
                  <a:lnTo>
                    <a:pt x="15995" y="18591"/>
                  </a:lnTo>
                  <a:lnTo>
                    <a:pt x="17960" y="18236"/>
                  </a:lnTo>
                  <a:lnTo>
                    <a:pt x="19432" y="18591"/>
                  </a:lnTo>
                  <a:lnTo>
                    <a:pt x="20069" y="19518"/>
                  </a:lnTo>
                  <a:lnTo>
                    <a:pt x="20700" y="18591"/>
                  </a:lnTo>
                  <a:lnTo>
                    <a:pt x="20963" y="17066"/>
                  </a:lnTo>
                  <a:lnTo>
                    <a:pt x="20345" y="14832"/>
                  </a:lnTo>
                  <a:cubicBezTo>
                    <a:pt x="19965" y="13476"/>
                    <a:pt x="20048" y="13211"/>
                    <a:pt x="20170" y="13211"/>
                  </a:cubicBezTo>
                  <a:cubicBezTo>
                    <a:pt x="20249" y="13211"/>
                    <a:pt x="20345" y="13321"/>
                    <a:pt x="20345" y="13321"/>
                  </a:cubicBezTo>
                  <a:lnTo>
                    <a:pt x="20345" y="12217"/>
                  </a:lnTo>
                  <a:lnTo>
                    <a:pt x="20877" y="10127"/>
                  </a:lnTo>
                  <a:lnTo>
                    <a:pt x="21324" y="7729"/>
                  </a:lnTo>
                  <a:lnTo>
                    <a:pt x="22389" y="6658"/>
                  </a:lnTo>
                  <a:lnTo>
                    <a:pt x="23453" y="4989"/>
                  </a:lnTo>
                  <a:lnTo>
                    <a:pt x="23913" y="914"/>
                  </a:lnTo>
                  <a:lnTo>
                    <a:pt x="23315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1" name="Google Shape;589;p34">
              <a:extLst>
                <a:ext uri="{FF2B5EF4-FFF2-40B4-BE49-F238E27FC236}">
                  <a16:creationId xmlns:a16="http://schemas.microsoft.com/office/drawing/2014/main" id="{BA768F06-1465-0AF2-095B-882DFDB2A937}"/>
                </a:ext>
              </a:extLst>
            </p:cNvPr>
            <p:cNvSpPr/>
            <p:nvPr/>
          </p:nvSpPr>
          <p:spPr>
            <a:xfrm>
              <a:off x="6177094" y="1614664"/>
              <a:ext cx="588301" cy="654875"/>
            </a:xfrm>
            <a:custGeom>
              <a:avLst/>
              <a:gdLst/>
              <a:ahLst/>
              <a:cxnLst/>
              <a:rect l="l" t="t" r="r" b="b"/>
              <a:pathLst>
                <a:path w="25609" h="28507" extrusionOk="0">
                  <a:moveTo>
                    <a:pt x="12426" y="1"/>
                  </a:moveTo>
                  <a:lnTo>
                    <a:pt x="10580" y="1407"/>
                  </a:lnTo>
                  <a:lnTo>
                    <a:pt x="9108" y="2820"/>
                  </a:lnTo>
                  <a:lnTo>
                    <a:pt x="9502" y="3898"/>
                  </a:lnTo>
                  <a:lnTo>
                    <a:pt x="8622" y="4772"/>
                  </a:lnTo>
                  <a:lnTo>
                    <a:pt x="7478" y="5646"/>
                  </a:lnTo>
                  <a:lnTo>
                    <a:pt x="7478" y="6723"/>
                  </a:lnTo>
                  <a:lnTo>
                    <a:pt x="5435" y="8412"/>
                  </a:lnTo>
                  <a:lnTo>
                    <a:pt x="4180" y="8412"/>
                  </a:lnTo>
                  <a:lnTo>
                    <a:pt x="4180" y="10528"/>
                  </a:lnTo>
                  <a:lnTo>
                    <a:pt x="3299" y="11645"/>
                  </a:lnTo>
                  <a:lnTo>
                    <a:pt x="2832" y="13597"/>
                  </a:lnTo>
                  <a:lnTo>
                    <a:pt x="2832" y="14274"/>
                  </a:lnTo>
                  <a:lnTo>
                    <a:pt x="1012" y="14944"/>
                  </a:lnTo>
                  <a:lnTo>
                    <a:pt x="0" y="14944"/>
                  </a:lnTo>
                  <a:lnTo>
                    <a:pt x="0" y="16160"/>
                  </a:lnTo>
                  <a:lnTo>
                    <a:pt x="874" y="17034"/>
                  </a:lnTo>
                  <a:lnTo>
                    <a:pt x="874" y="17980"/>
                  </a:lnTo>
                  <a:lnTo>
                    <a:pt x="2596" y="18354"/>
                  </a:lnTo>
                  <a:lnTo>
                    <a:pt x="5231" y="18354"/>
                  </a:lnTo>
                  <a:lnTo>
                    <a:pt x="6755" y="18151"/>
                  </a:lnTo>
                  <a:lnTo>
                    <a:pt x="7978" y="19570"/>
                  </a:lnTo>
                  <a:lnTo>
                    <a:pt x="8175" y="20687"/>
                  </a:lnTo>
                  <a:lnTo>
                    <a:pt x="8990" y="21502"/>
                  </a:lnTo>
                  <a:lnTo>
                    <a:pt x="10514" y="21706"/>
                  </a:lnTo>
                  <a:lnTo>
                    <a:pt x="11224" y="22921"/>
                  </a:lnTo>
                  <a:lnTo>
                    <a:pt x="11125" y="24038"/>
                  </a:lnTo>
                  <a:lnTo>
                    <a:pt x="8990" y="24446"/>
                  </a:lnTo>
                  <a:lnTo>
                    <a:pt x="7367" y="25254"/>
                  </a:lnTo>
                  <a:lnTo>
                    <a:pt x="8379" y="26273"/>
                  </a:lnTo>
                  <a:lnTo>
                    <a:pt x="9903" y="26877"/>
                  </a:lnTo>
                  <a:lnTo>
                    <a:pt x="11730" y="26982"/>
                  </a:lnTo>
                  <a:lnTo>
                    <a:pt x="12137" y="27797"/>
                  </a:lnTo>
                  <a:lnTo>
                    <a:pt x="14266" y="28402"/>
                  </a:lnTo>
                  <a:lnTo>
                    <a:pt x="16501" y="28507"/>
                  </a:lnTo>
                  <a:lnTo>
                    <a:pt x="17927" y="26982"/>
                  </a:lnTo>
                  <a:lnTo>
                    <a:pt x="18229" y="24544"/>
                  </a:lnTo>
                  <a:lnTo>
                    <a:pt x="16704" y="23224"/>
                  </a:lnTo>
                  <a:lnTo>
                    <a:pt x="16501" y="22415"/>
                  </a:lnTo>
                  <a:lnTo>
                    <a:pt x="16704" y="20687"/>
                  </a:lnTo>
                  <a:lnTo>
                    <a:pt x="17210" y="18860"/>
                  </a:lnTo>
                  <a:lnTo>
                    <a:pt x="17315" y="17336"/>
                  </a:lnTo>
                  <a:lnTo>
                    <a:pt x="18735" y="16120"/>
                  </a:lnTo>
                  <a:lnTo>
                    <a:pt x="18938" y="13275"/>
                  </a:lnTo>
                  <a:lnTo>
                    <a:pt x="22901" y="12874"/>
                  </a:lnTo>
                  <a:lnTo>
                    <a:pt x="23709" y="11757"/>
                  </a:lnTo>
                  <a:lnTo>
                    <a:pt x="24018" y="11047"/>
                  </a:lnTo>
                  <a:cubicBezTo>
                    <a:pt x="24511" y="10981"/>
                    <a:pt x="24793" y="10784"/>
                    <a:pt x="24958" y="10528"/>
                  </a:cubicBezTo>
                  <a:cubicBezTo>
                    <a:pt x="25326" y="9956"/>
                    <a:pt x="25030" y="9115"/>
                    <a:pt x="25030" y="9115"/>
                  </a:cubicBezTo>
                  <a:lnTo>
                    <a:pt x="25608" y="8149"/>
                  </a:lnTo>
                  <a:lnTo>
                    <a:pt x="25589" y="8156"/>
                  </a:lnTo>
                  <a:lnTo>
                    <a:pt x="24682" y="8064"/>
                  </a:lnTo>
                  <a:lnTo>
                    <a:pt x="22770" y="7334"/>
                  </a:lnTo>
                  <a:lnTo>
                    <a:pt x="20778" y="6855"/>
                  </a:lnTo>
                  <a:lnTo>
                    <a:pt x="19865" y="6474"/>
                  </a:lnTo>
                  <a:lnTo>
                    <a:pt x="19812" y="5481"/>
                  </a:lnTo>
                  <a:lnTo>
                    <a:pt x="19839" y="5054"/>
                  </a:lnTo>
                  <a:lnTo>
                    <a:pt x="19530" y="4758"/>
                  </a:lnTo>
                  <a:lnTo>
                    <a:pt x="19168" y="4778"/>
                  </a:lnTo>
                  <a:lnTo>
                    <a:pt x="18932" y="5067"/>
                  </a:lnTo>
                  <a:lnTo>
                    <a:pt x="18728" y="5324"/>
                  </a:lnTo>
                  <a:lnTo>
                    <a:pt x="18525" y="5573"/>
                  </a:lnTo>
                  <a:lnTo>
                    <a:pt x="18262" y="6073"/>
                  </a:lnTo>
                  <a:lnTo>
                    <a:pt x="17710" y="6040"/>
                  </a:lnTo>
                  <a:lnTo>
                    <a:pt x="17296" y="5494"/>
                  </a:lnTo>
                  <a:lnTo>
                    <a:pt x="17486" y="4831"/>
                  </a:lnTo>
                  <a:lnTo>
                    <a:pt x="18012" y="3701"/>
                  </a:lnTo>
                  <a:lnTo>
                    <a:pt x="18150" y="2478"/>
                  </a:lnTo>
                  <a:lnTo>
                    <a:pt x="18189" y="1657"/>
                  </a:lnTo>
                  <a:lnTo>
                    <a:pt x="17651" y="987"/>
                  </a:lnTo>
                  <a:lnTo>
                    <a:pt x="16691" y="895"/>
                  </a:lnTo>
                  <a:lnTo>
                    <a:pt x="15916" y="1420"/>
                  </a:lnTo>
                  <a:lnTo>
                    <a:pt x="15416" y="1749"/>
                  </a:lnTo>
                  <a:lnTo>
                    <a:pt x="14779" y="1762"/>
                  </a:lnTo>
                  <a:lnTo>
                    <a:pt x="13629" y="1493"/>
                  </a:lnTo>
                  <a:lnTo>
                    <a:pt x="12840" y="599"/>
                  </a:lnTo>
                  <a:lnTo>
                    <a:pt x="12426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2" name="Google Shape;590;p34">
              <a:extLst>
                <a:ext uri="{FF2B5EF4-FFF2-40B4-BE49-F238E27FC236}">
                  <a16:creationId xmlns:a16="http://schemas.microsoft.com/office/drawing/2014/main" id="{BC420205-F26F-F830-637A-4B580D3005D9}"/>
                </a:ext>
              </a:extLst>
            </p:cNvPr>
            <p:cNvSpPr/>
            <p:nvPr/>
          </p:nvSpPr>
          <p:spPr>
            <a:xfrm>
              <a:off x="3887523" y="1752959"/>
              <a:ext cx="386488" cy="437487"/>
            </a:xfrm>
            <a:custGeom>
              <a:avLst/>
              <a:gdLst/>
              <a:ahLst/>
              <a:cxnLst/>
              <a:rect l="l" t="t" r="r" b="b"/>
              <a:pathLst>
                <a:path w="16824" h="19044" extrusionOk="0">
                  <a:moveTo>
                    <a:pt x="13551" y="0"/>
                  </a:moveTo>
                  <a:lnTo>
                    <a:pt x="11586" y="355"/>
                  </a:lnTo>
                  <a:lnTo>
                    <a:pt x="10548" y="1091"/>
                  </a:lnTo>
                  <a:lnTo>
                    <a:pt x="9568" y="2129"/>
                  </a:lnTo>
                  <a:lnTo>
                    <a:pt x="7873" y="2675"/>
                  </a:lnTo>
                  <a:lnTo>
                    <a:pt x="6020" y="2675"/>
                  </a:lnTo>
                  <a:lnTo>
                    <a:pt x="5363" y="2951"/>
                  </a:lnTo>
                  <a:lnTo>
                    <a:pt x="4765" y="3811"/>
                  </a:lnTo>
                  <a:lnTo>
                    <a:pt x="3838" y="3332"/>
                  </a:lnTo>
                  <a:lnTo>
                    <a:pt x="3024" y="4193"/>
                  </a:lnTo>
                  <a:lnTo>
                    <a:pt x="3208" y="4626"/>
                  </a:lnTo>
                  <a:lnTo>
                    <a:pt x="2879" y="5113"/>
                  </a:lnTo>
                  <a:lnTo>
                    <a:pt x="2498" y="5415"/>
                  </a:lnTo>
                  <a:lnTo>
                    <a:pt x="2360" y="5868"/>
                  </a:lnTo>
                  <a:lnTo>
                    <a:pt x="2255" y="6611"/>
                  </a:lnTo>
                  <a:lnTo>
                    <a:pt x="1657" y="7130"/>
                  </a:lnTo>
                  <a:lnTo>
                    <a:pt x="1124" y="7702"/>
                  </a:lnTo>
                  <a:lnTo>
                    <a:pt x="1131" y="8530"/>
                  </a:lnTo>
                  <a:lnTo>
                    <a:pt x="1663" y="9022"/>
                  </a:lnTo>
                  <a:lnTo>
                    <a:pt x="2419" y="9108"/>
                  </a:lnTo>
                  <a:lnTo>
                    <a:pt x="3070" y="8944"/>
                  </a:lnTo>
                  <a:lnTo>
                    <a:pt x="3766" y="9009"/>
                  </a:lnTo>
                  <a:lnTo>
                    <a:pt x="3227" y="9818"/>
                  </a:lnTo>
                  <a:lnTo>
                    <a:pt x="2353" y="10232"/>
                  </a:lnTo>
                  <a:lnTo>
                    <a:pt x="1598" y="10534"/>
                  </a:lnTo>
                  <a:lnTo>
                    <a:pt x="1341" y="11276"/>
                  </a:lnTo>
                  <a:lnTo>
                    <a:pt x="1834" y="11835"/>
                  </a:lnTo>
                  <a:lnTo>
                    <a:pt x="2656" y="11750"/>
                  </a:lnTo>
                  <a:lnTo>
                    <a:pt x="3142" y="11651"/>
                  </a:lnTo>
                  <a:lnTo>
                    <a:pt x="3523" y="11888"/>
                  </a:lnTo>
                  <a:lnTo>
                    <a:pt x="3372" y="12348"/>
                  </a:lnTo>
                  <a:lnTo>
                    <a:pt x="2886" y="12623"/>
                  </a:lnTo>
                  <a:lnTo>
                    <a:pt x="2629" y="12709"/>
                  </a:lnTo>
                  <a:lnTo>
                    <a:pt x="2380" y="12807"/>
                  </a:lnTo>
                  <a:lnTo>
                    <a:pt x="1177" y="14049"/>
                  </a:lnTo>
                  <a:lnTo>
                    <a:pt x="86" y="15403"/>
                  </a:lnTo>
                  <a:lnTo>
                    <a:pt x="1" y="15732"/>
                  </a:lnTo>
                  <a:lnTo>
                    <a:pt x="99" y="16126"/>
                  </a:lnTo>
                  <a:lnTo>
                    <a:pt x="185" y="17033"/>
                  </a:lnTo>
                  <a:lnTo>
                    <a:pt x="27" y="17940"/>
                  </a:lnTo>
                  <a:lnTo>
                    <a:pt x="14" y="18945"/>
                  </a:lnTo>
                  <a:lnTo>
                    <a:pt x="1039" y="19044"/>
                  </a:lnTo>
                  <a:lnTo>
                    <a:pt x="2412" y="18294"/>
                  </a:lnTo>
                  <a:lnTo>
                    <a:pt x="3424" y="17118"/>
                  </a:lnTo>
                  <a:lnTo>
                    <a:pt x="3937" y="16678"/>
                  </a:lnTo>
                  <a:lnTo>
                    <a:pt x="4568" y="16435"/>
                  </a:lnTo>
                  <a:lnTo>
                    <a:pt x="7538" y="16211"/>
                  </a:lnTo>
                  <a:lnTo>
                    <a:pt x="10429" y="15443"/>
                  </a:lnTo>
                  <a:lnTo>
                    <a:pt x="10994" y="15390"/>
                  </a:lnTo>
                  <a:lnTo>
                    <a:pt x="10600" y="14457"/>
                  </a:lnTo>
                  <a:lnTo>
                    <a:pt x="10600" y="12932"/>
                  </a:lnTo>
                  <a:lnTo>
                    <a:pt x="10607" y="12926"/>
                  </a:lnTo>
                  <a:lnTo>
                    <a:pt x="9785" y="11960"/>
                  </a:lnTo>
                  <a:lnTo>
                    <a:pt x="9292" y="10803"/>
                  </a:lnTo>
                  <a:lnTo>
                    <a:pt x="9292" y="9167"/>
                  </a:lnTo>
                  <a:lnTo>
                    <a:pt x="10994" y="8293"/>
                  </a:lnTo>
                  <a:lnTo>
                    <a:pt x="11533" y="8293"/>
                  </a:lnTo>
                  <a:cubicBezTo>
                    <a:pt x="11533" y="8293"/>
                    <a:pt x="11369" y="7853"/>
                    <a:pt x="12184" y="7695"/>
                  </a:cubicBezTo>
                  <a:cubicBezTo>
                    <a:pt x="12765" y="7579"/>
                    <a:pt x="12251" y="7463"/>
                    <a:pt x="12384" y="7463"/>
                  </a:cubicBezTo>
                  <a:cubicBezTo>
                    <a:pt x="12439" y="7463"/>
                    <a:pt x="12605" y="7483"/>
                    <a:pt x="13005" y="7531"/>
                  </a:cubicBezTo>
                  <a:lnTo>
                    <a:pt x="14365" y="7695"/>
                  </a:lnTo>
                  <a:lnTo>
                    <a:pt x="15535" y="7459"/>
                  </a:lnTo>
                  <a:lnTo>
                    <a:pt x="16823" y="6348"/>
                  </a:lnTo>
                  <a:lnTo>
                    <a:pt x="16646" y="5277"/>
                  </a:lnTo>
                  <a:lnTo>
                    <a:pt x="16823" y="3805"/>
                  </a:lnTo>
                  <a:lnTo>
                    <a:pt x="16021" y="3470"/>
                  </a:lnTo>
                  <a:cubicBezTo>
                    <a:pt x="15220" y="3135"/>
                    <a:pt x="15653" y="2648"/>
                    <a:pt x="15653" y="2648"/>
                  </a:cubicBezTo>
                  <a:lnTo>
                    <a:pt x="15653" y="1282"/>
                  </a:lnTo>
                  <a:lnTo>
                    <a:pt x="15023" y="355"/>
                  </a:lnTo>
                  <a:lnTo>
                    <a:pt x="13551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3" name="Google Shape;591;p34">
              <a:extLst>
                <a:ext uri="{FF2B5EF4-FFF2-40B4-BE49-F238E27FC236}">
                  <a16:creationId xmlns:a16="http://schemas.microsoft.com/office/drawing/2014/main" id="{DA0D0E17-767B-122A-8897-51A38E517C05}"/>
                </a:ext>
              </a:extLst>
            </p:cNvPr>
            <p:cNvSpPr/>
            <p:nvPr/>
          </p:nvSpPr>
          <p:spPr>
            <a:xfrm>
              <a:off x="4237141" y="1330864"/>
              <a:ext cx="402018" cy="696847"/>
            </a:xfrm>
            <a:custGeom>
              <a:avLst/>
              <a:gdLst/>
              <a:ahLst/>
              <a:cxnLst/>
              <a:rect l="l" t="t" r="r" b="b"/>
              <a:pathLst>
                <a:path w="17500" h="30334" extrusionOk="0">
                  <a:moveTo>
                    <a:pt x="6874" y="1"/>
                  </a:moveTo>
                  <a:lnTo>
                    <a:pt x="6348" y="100"/>
                  </a:lnTo>
                  <a:lnTo>
                    <a:pt x="5856" y="592"/>
                  </a:lnTo>
                  <a:lnTo>
                    <a:pt x="5304" y="921"/>
                  </a:lnTo>
                  <a:lnTo>
                    <a:pt x="4745" y="1250"/>
                  </a:lnTo>
                  <a:lnTo>
                    <a:pt x="4456" y="1315"/>
                  </a:lnTo>
                  <a:lnTo>
                    <a:pt x="4285" y="1052"/>
                  </a:lnTo>
                  <a:lnTo>
                    <a:pt x="3825" y="5127"/>
                  </a:lnTo>
                  <a:lnTo>
                    <a:pt x="2761" y="6796"/>
                  </a:lnTo>
                  <a:lnTo>
                    <a:pt x="2761" y="6802"/>
                  </a:lnTo>
                  <a:lnTo>
                    <a:pt x="1689" y="7867"/>
                  </a:lnTo>
                  <a:lnTo>
                    <a:pt x="1249" y="10265"/>
                  </a:lnTo>
                  <a:lnTo>
                    <a:pt x="717" y="12355"/>
                  </a:lnTo>
                  <a:lnTo>
                    <a:pt x="717" y="13459"/>
                  </a:lnTo>
                  <a:cubicBezTo>
                    <a:pt x="717" y="13459"/>
                    <a:pt x="621" y="13349"/>
                    <a:pt x="542" y="13349"/>
                  </a:cubicBezTo>
                  <a:cubicBezTo>
                    <a:pt x="420" y="13349"/>
                    <a:pt x="337" y="13614"/>
                    <a:pt x="717" y="14970"/>
                  </a:cubicBezTo>
                  <a:lnTo>
                    <a:pt x="1335" y="17204"/>
                  </a:lnTo>
                  <a:lnTo>
                    <a:pt x="1072" y="18729"/>
                  </a:lnTo>
                  <a:lnTo>
                    <a:pt x="434" y="19656"/>
                  </a:lnTo>
                  <a:lnTo>
                    <a:pt x="434" y="21029"/>
                  </a:lnTo>
                  <a:cubicBezTo>
                    <a:pt x="434" y="21029"/>
                    <a:pt x="1" y="21509"/>
                    <a:pt x="802" y="21844"/>
                  </a:cubicBezTo>
                  <a:lnTo>
                    <a:pt x="1604" y="22179"/>
                  </a:lnTo>
                  <a:lnTo>
                    <a:pt x="1427" y="23657"/>
                  </a:lnTo>
                  <a:lnTo>
                    <a:pt x="1604" y="24722"/>
                  </a:lnTo>
                  <a:lnTo>
                    <a:pt x="2301" y="26490"/>
                  </a:lnTo>
                  <a:lnTo>
                    <a:pt x="2301" y="27429"/>
                  </a:lnTo>
                  <a:lnTo>
                    <a:pt x="3562" y="27916"/>
                  </a:lnTo>
                  <a:lnTo>
                    <a:pt x="4003" y="28941"/>
                  </a:lnTo>
                  <a:lnTo>
                    <a:pt x="6427" y="30334"/>
                  </a:lnTo>
                  <a:lnTo>
                    <a:pt x="8984" y="28763"/>
                  </a:lnTo>
                  <a:lnTo>
                    <a:pt x="11001" y="28763"/>
                  </a:lnTo>
                  <a:lnTo>
                    <a:pt x="12019" y="26444"/>
                  </a:lnTo>
                  <a:lnTo>
                    <a:pt x="12118" y="23703"/>
                  </a:lnTo>
                  <a:lnTo>
                    <a:pt x="12828" y="22383"/>
                  </a:lnTo>
                  <a:lnTo>
                    <a:pt x="15877" y="21673"/>
                  </a:lnTo>
                  <a:lnTo>
                    <a:pt x="16586" y="20148"/>
                  </a:lnTo>
                  <a:lnTo>
                    <a:pt x="17500" y="18624"/>
                  </a:lnTo>
                  <a:lnTo>
                    <a:pt x="16284" y="17612"/>
                  </a:lnTo>
                  <a:lnTo>
                    <a:pt x="14661" y="16495"/>
                  </a:lnTo>
                  <a:lnTo>
                    <a:pt x="15574" y="15680"/>
                  </a:lnTo>
                  <a:lnTo>
                    <a:pt x="16994" y="13755"/>
                  </a:lnTo>
                  <a:lnTo>
                    <a:pt x="16889" y="13045"/>
                  </a:lnTo>
                  <a:lnTo>
                    <a:pt x="15167" y="11823"/>
                  </a:lnTo>
                  <a:lnTo>
                    <a:pt x="12223" y="9897"/>
                  </a:lnTo>
                  <a:lnTo>
                    <a:pt x="11001" y="8169"/>
                  </a:lnTo>
                  <a:lnTo>
                    <a:pt x="13235" y="7762"/>
                  </a:lnTo>
                  <a:lnTo>
                    <a:pt x="15410" y="5304"/>
                  </a:lnTo>
                  <a:lnTo>
                    <a:pt x="14392" y="5337"/>
                  </a:lnTo>
                  <a:lnTo>
                    <a:pt x="13130" y="5127"/>
                  </a:lnTo>
                  <a:lnTo>
                    <a:pt x="12525" y="4009"/>
                  </a:lnTo>
                  <a:lnTo>
                    <a:pt x="12013" y="3089"/>
                  </a:lnTo>
                  <a:lnTo>
                    <a:pt x="11126" y="2445"/>
                  </a:lnTo>
                  <a:lnTo>
                    <a:pt x="10738" y="2235"/>
                  </a:lnTo>
                  <a:lnTo>
                    <a:pt x="10403" y="1979"/>
                  </a:lnTo>
                  <a:lnTo>
                    <a:pt x="9838" y="1440"/>
                  </a:lnTo>
                  <a:lnTo>
                    <a:pt x="9082" y="1171"/>
                  </a:lnTo>
                  <a:lnTo>
                    <a:pt x="8333" y="1519"/>
                  </a:lnTo>
                  <a:lnTo>
                    <a:pt x="7847" y="2209"/>
                  </a:lnTo>
                  <a:lnTo>
                    <a:pt x="7696" y="1756"/>
                  </a:lnTo>
                  <a:lnTo>
                    <a:pt x="7663" y="1407"/>
                  </a:lnTo>
                  <a:lnTo>
                    <a:pt x="7525" y="514"/>
                  </a:lnTo>
                  <a:lnTo>
                    <a:pt x="6874" y="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4" name="Google Shape;592;p34">
              <a:extLst>
                <a:ext uri="{FF2B5EF4-FFF2-40B4-BE49-F238E27FC236}">
                  <a16:creationId xmlns:a16="http://schemas.microsoft.com/office/drawing/2014/main" id="{6DFB88AA-C563-D511-0458-81FCA353F678}"/>
                </a:ext>
              </a:extLst>
            </p:cNvPr>
            <p:cNvSpPr/>
            <p:nvPr/>
          </p:nvSpPr>
          <p:spPr>
            <a:xfrm>
              <a:off x="6406840" y="2537766"/>
              <a:ext cx="781223" cy="743963"/>
            </a:xfrm>
            <a:custGeom>
              <a:avLst/>
              <a:gdLst/>
              <a:ahLst/>
              <a:cxnLst/>
              <a:rect l="l" t="t" r="r" b="b"/>
              <a:pathLst>
                <a:path w="34007" h="32385" extrusionOk="0">
                  <a:moveTo>
                    <a:pt x="22330" y="1"/>
                  </a:moveTo>
                  <a:lnTo>
                    <a:pt x="21186" y="119"/>
                  </a:lnTo>
                  <a:cubicBezTo>
                    <a:pt x="20049" y="244"/>
                    <a:pt x="20227" y="901"/>
                    <a:pt x="20227" y="901"/>
                  </a:cubicBezTo>
                  <a:lnTo>
                    <a:pt x="20227" y="3957"/>
                  </a:lnTo>
                  <a:lnTo>
                    <a:pt x="19511" y="4621"/>
                  </a:lnTo>
                  <a:cubicBezTo>
                    <a:pt x="19257" y="4851"/>
                    <a:pt x="19182" y="4920"/>
                    <a:pt x="19149" y="4920"/>
                  </a:cubicBezTo>
                  <a:cubicBezTo>
                    <a:pt x="19100" y="4920"/>
                    <a:pt x="19146" y="4766"/>
                    <a:pt x="18842" y="4766"/>
                  </a:cubicBezTo>
                  <a:cubicBezTo>
                    <a:pt x="18768" y="4766"/>
                    <a:pt x="18673" y="4775"/>
                    <a:pt x="18551" y="4798"/>
                  </a:cubicBezTo>
                  <a:cubicBezTo>
                    <a:pt x="18211" y="4861"/>
                    <a:pt x="18112" y="4879"/>
                    <a:pt x="18064" y="4879"/>
                  </a:cubicBezTo>
                  <a:cubicBezTo>
                    <a:pt x="17999" y="4879"/>
                    <a:pt x="18031" y="4844"/>
                    <a:pt x="17660" y="4844"/>
                  </a:cubicBezTo>
                  <a:cubicBezTo>
                    <a:pt x="17543" y="4844"/>
                    <a:pt x="17385" y="4848"/>
                    <a:pt x="17171" y="4857"/>
                  </a:cubicBezTo>
                  <a:cubicBezTo>
                    <a:pt x="15791" y="4916"/>
                    <a:pt x="16652" y="5278"/>
                    <a:pt x="16652" y="5278"/>
                  </a:cubicBezTo>
                  <a:lnTo>
                    <a:pt x="15634" y="5935"/>
                  </a:lnTo>
                  <a:lnTo>
                    <a:pt x="14589" y="5278"/>
                  </a:lnTo>
                  <a:lnTo>
                    <a:pt x="13629" y="4259"/>
                  </a:lnTo>
                  <a:lnTo>
                    <a:pt x="12256" y="4568"/>
                  </a:lnTo>
                  <a:lnTo>
                    <a:pt x="10751" y="4568"/>
                  </a:lnTo>
                  <a:lnTo>
                    <a:pt x="10271" y="5935"/>
                  </a:lnTo>
                  <a:lnTo>
                    <a:pt x="9792" y="6539"/>
                  </a:lnTo>
                  <a:lnTo>
                    <a:pt x="8418" y="6539"/>
                  </a:lnTo>
                  <a:lnTo>
                    <a:pt x="6677" y="6835"/>
                  </a:lnTo>
                  <a:lnTo>
                    <a:pt x="5777" y="8695"/>
                  </a:lnTo>
                  <a:lnTo>
                    <a:pt x="3654" y="9036"/>
                  </a:lnTo>
                  <a:lnTo>
                    <a:pt x="2945" y="9845"/>
                  </a:lnTo>
                  <a:lnTo>
                    <a:pt x="2333" y="10660"/>
                  </a:lnTo>
                  <a:lnTo>
                    <a:pt x="3451" y="11271"/>
                  </a:lnTo>
                  <a:lnTo>
                    <a:pt x="4160" y="12381"/>
                  </a:lnTo>
                  <a:lnTo>
                    <a:pt x="4364" y="14819"/>
                  </a:lnTo>
                  <a:lnTo>
                    <a:pt x="4062" y="16955"/>
                  </a:lnTo>
                  <a:lnTo>
                    <a:pt x="2333" y="17461"/>
                  </a:lnTo>
                  <a:lnTo>
                    <a:pt x="1525" y="18880"/>
                  </a:lnTo>
                  <a:lnTo>
                    <a:pt x="1" y="19997"/>
                  </a:lnTo>
                  <a:lnTo>
                    <a:pt x="612" y="21824"/>
                  </a:lnTo>
                  <a:lnTo>
                    <a:pt x="2839" y="23756"/>
                  </a:lnTo>
                  <a:lnTo>
                    <a:pt x="4568" y="24157"/>
                  </a:lnTo>
                  <a:lnTo>
                    <a:pt x="5987" y="25379"/>
                  </a:lnTo>
                  <a:lnTo>
                    <a:pt x="7209" y="27206"/>
                  </a:lnTo>
                  <a:lnTo>
                    <a:pt x="8898" y="26292"/>
                  </a:lnTo>
                  <a:lnTo>
                    <a:pt x="9792" y="26746"/>
                  </a:lnTo>
                  <a:lnTo>
                    <a:pt x="10186" y="27206"/>
                  </a:lnTo>
                  <a:lnTo>
                    <a:pt x="11776" y="27626"/>
                  </a:lnTo>
                  <a:lnTo>
                    <a:pt x="12617" y="28270"/>
                  </a:lnTo>
                  <a:lnTo>
                    <a:pt x="12913" y="28816"/>
                  </a:lnTo>
                  <a:lnTo>
                    <a:pt x="12999" y="29644"/>
                  </a:lnTo>
                  <a:lnTo>
                    <a:pt x="14825" y="30354"/>
                  </a:lnTo>
                  <a:lnTo>
                    <a:pt x="14622" y="32384"/>
                  </a:lnTo>
                  <a:lnTo>
                    <a:pt x="15942" y="32384"/>
                  </a:lnTo>
                  <a:lnTo>
                    <a:pt x="16652" y="31471"/>
                  </a:lnTo>
                  <a:lnTo>
                    <a:pt x="16547" y="30452"/>
                  </a:lnTo>
                  <a:lnTo>
                    <a:pt x="16652" y="29236"/>
                  </a:lnTo>
                  <a:lnTo>
                    <a:pt x="18170" y="28119"/>
                  </a:lnTo>
                  <a:lnTo>
                    <a:pt x="20102" y="27304"/>
                  </a:lnTo>
                  <a:cubicBezTo>
                    <a:pt x="20102" y="27304"/>
                    <a:pt x="21015" y="25984"/>
                    <a:pt x="20102" y="25681"/>
                  </a:cubicBezTo>
                  <a:lnTo>
                    <a:pt x="20509" y="23953"/>
                  </a:lnTo>
                  <a:lnTo>
                    <a:pt x="23959" y="23953"/>
                  </a:lnTo>
                  <a:lnTo>
                    <a:pt x="24570" y="22639"/>
                  </a:lnTo>
                  <a:lnTo>
                    <a:pt x="25582" y="20405"/>
                  </a:lnTo>
                  <a:lnTo>
                    <a:pt x="25885" y="19084"/>
                  </a:lnTo>
                  <a:lnTo>
                    <a:pt x="24774" y="17664"/>
                  </a:lnTo>
                  <a:lnTo>
                    <a:pt x="24873" y="16646"/>
                  </a:lnTo>
                  <a:lnTo>
                    <a:pt x="23250" y="16547"/>
                  </a:lnTo>
                  <a:lnTo>
                    <a:pt x="23250" y="15121"/>
                  </a:lnTo>
                  <a:lnTo>
                    <a:pt x="24971" y="14004"/>
                  </a:lnTo>
                  <a:lnTo>
                    <a:pt x="28020" y="12894"/>
                  </a:lnTo>
                  <a:lnTo>
                    <a:pt x="29946" y="12894"/>
                  </a:lnTo>
                  <a:lnTo>
                    <a:pt x="30149" y="14004"/>
                  </a:lnTo>
                  <a:lnTo>
                    <a:pt x="32640" y="13334"/>
                  </a:lnTo>
                  <a:lnTo>
                    <a:pt x="32587" y="12683"/>
                  </a:lnTo>
                  <a:lnTo>
                    <a:pt x="33606" y="12079"/>
                  </a:lnTo>
                  <a:lnTo>
                    <a:pt x="34007" y="10660"/>
                  </a:lnTo>
                  <a:lnTo>
                    <a:pt x="33402" y="9845"/>
                  </a:lnTo>
                  <a:lnTo>
                    <a:pt x="32890" y="6796"/>
                  </a:lnTo>
                  <a:lnTo>
                    <a:pt x="33047" y="6277"/>
                  </a:lnTo>
                  <a:lnTo>
                    <a:pt x="32692" y="6112"/>
                  </a:lnTo>
                  <a:lnTo>
                    <a:pt x="32035" y="6053"/>
                  </a:lnTo>
                  <a:lnTo>
                    <a:pt x="32035" y="6060"/>
                  </a:lnTo>
                  <a:cubicBezTo>
                    <a:pt x="31378" y="5994"/>
                    <a:pt x="31556" y="5639"/>
                    <a:pt x="31556" y="5639"/>
                  </a:cubicBezTo>
                  <a:lnTo>
                    <a:pt x="30839" y="4916"/>
                  </a:lnTo>
                  <a:cubicBezTo>
                    <a:pt x="30483" y="4563"/>
                    <a:pt x="30245" y="4473"/>
                    <a:pt x="30095" y="4473"/>
                  </a:cubicBezTo>
                  <a:cubicBezTo>
                    <a:pt x="29941" y="4473"/>
                    <a:pt x="29880" y="4568"/>
                    <a:pt x="29880" y="4568"/>
                  </a:cubicBezTo>
                  <a:lnTo>
                    <a:pt x="28079" y="4515"/>
                  </a:lnTo>
                  <a:lnTo>
                    <a:pt x="25983" y="2938"/>
                  </a:lnTo>
                  <a:lnTo>
                    <a:pt x="23526" y="599"/>
                  </a:lnTo>
                  <a:lnTo>
                    <a:pt x="22330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5" name="Google Shape;593;p34">
              <a:extLst>
                <a:ext uri="{FF2B5EF4-FFF2-40B4-BE49-F238E27FC236}">
                  <a16:creationId xmlns:a16="http://schemas.microsoft.com/office/drawing/2014/main" id="{0EF30A43-9D3B-E989-CF68-26A063D777C5}"/>
                </a:ext>
              </a:extLst>
            </p:cNvPr>
            <p:cNvSpPr/>
            <p:nvPr/>
          </p:nvSpPr>
          <p:spPr>
            <a:xfrm>
              <a:off x="5301385" y="1538648"/>
              <a:ext cx="899577" cy="334341"/>
            </a:xfrm>
            <a:custGeom>
              <a:avLst/>
              <a:gdLst/>
              <a:ahLst/>
              <a:cxnLst/>
              <a:rect l="l" t="t" r="r" b="b"/>
              <a:pathLst>
                <a:path w="39159" h="14554" extrusionOk="0">
                  <a:moveTo>
                    <a:pt x="22619" y="0"/>
                  </a:moveTo>
                  <a:cubicBezTo>
                    <a:pt x="21265" y="0"/>
                    <a:pt x="19912" y="619"/>
                    <a:pt x="19057" y="1674"/>
                  </a:cubicBezTo>
                  <a:cubicBezTo>
                    <a:pt x="19051" y="1654"/>
                    <a:pt x="19051" y="1628"/>
                    <a:pt x="19044" y="1608"/>
                  </a:cubicBezTo>
                  <a:cubicBezTo>
                    <a:pt x="18954" y="951"/>
                    <a:pt x="18418" y="467"/>
                    <a:pt x="17797" y="467"/>
                  </a:cubicBezTo>
                  <a:cubicBezTo>
                    <a:pt x="17691" y="467"/>
                    <a:pt x="17583" y="481"/>
                    <a:pt x="17474" y="511"/>
                  </a:cubicBezTo>
                  <a:cubicBezTo>
                    <a:pt x="14939" y="1192"/>
                    <a:pt x="12316" y="1531"/>
                    <a:pt x="9692" y="1531"/>
                  </a:cubicBezTo>
                  <a:cubicBezTo>
                    <a:pt x="7581" y="1531"/>
                    <a:pt x="5470" y="1311"/>
                    <a:pt x="3405" y="872"/>
                  </a:cubicBezTo>
                  <a:lnTo>
                    <a:pt x="2925" y="1332"/>
                  </a:lnTo>
                  <a:lnTo>
                    <a:pt x="1933" y="1332"/>
                  </a:lnTo>
                  <a:lnTo>
                    <a:pt x="1939" y="1339"/>
                  </a:lnTo>
                  <a:lnTo>
                    <a:pt x="1446" y="2048"/>
                  </a:lnTo>
                  <a:lnTo>
                    <a:pt x="921" y="2765"/>
                  </a:lnTo>
                  <a:lnTo>
                    <a:pt x="618" y="3560"/>
                  </a:lnTo>
                  <a:lnTo>
                    <a:pt x="99" y="3921"/>
                  </a:lnTo>
                  <a:lnTo>
                    <a:pt x="1" y="4131"/>
                  </a:lnTo>
                  <a:lnTo>
                    <a:pt x="73" y="4144"/>
                  </a:lnTo>
                  <a:lnTo>
                    <a:pt x="934" y="5498"/>
                  </a:lnTo>
                  <a:lnTo>
                    <a:pt x="1788" y="6425"/>
                  </a:lnTo>
                  <a:lnTo>
                    <a:pt x="2038" y="9684"/>
                  </a:lnTo>
                  <a:lnTo>
                    <a:pt x="5994" y="9073"/>
                  </a:lnTo>
                  <a:lnTo>
                    <a:pt x="7926" y="9684"/>
                  </a:lnTo>
                  <a:lnTo>
                    <a:pt x="9345" y="12319"/>
                  </a:lnTo>
                  <a:lnTo>
                    <a:pt x="10561" y="13844"/>
                  </a:lnTo>
                  <a:lnTo>
                    <a:pt x="10968" y="14553"/>
                  </a:lnTo>
                  <a:lnTo>
                    <a:pt x="12387" y="14455"/>
                  </a:lnTo>
                  <a:lnTo>
                    <a:pt x="12795" y="13134"/>
                  </a:lnTo>
                  <a:lnTo>
                    <a:pt x="13505" y="14251"/>
                  </a:lnTo>
                  <a:lnTo>
                    <a:pt x="14720" y="14047"/>
                  </a:lnTo>
                  <a:cubicBezTo>
                    <a:pt x="14720" y="14047"/>
                    <a:pt x="16554" y="12424"/>
                    <a:pt x="16245" y="12319"/>
                  </a:cubicBezTo>
                  <a:cubicBezTo>
                    <a:pt x="15942" y="12221"/>
                    <a:pt x="14319" y="11307"/>
                    <a:pt x="14319" y="11307"/>
                  </a:cubicBezTo>
                  <a:lnTo>
                    <a:pt x="12690" y="11103"/>
                  </a:lnTo>
                  <a:lnTo>
                    <a:pt x="13603" y="10085"/>
                  </a:lnTo>
                  <a:lnTo>
                    <a:pt x="14319" y="8869"/>
                  </a:lnTo>
                  <a:lnTo>
                    <a:pt x="16751" y="7851"/>
                  </a:lnTo>
                  <a:lnTo>
                    <a:pt x="17769" y="6333"/>
                  </a:lnTo>
                  <a:lnTo>
                    <a:pt x="19294" y="5925"/>
                  </a:lnTo>
                  <a:lnTo>
                    <a:pt x="21219" y="5925"/>
                  </a:lnTo>
                  <a:lnTo>
                    <a:pt x="23453" y="6228"/>
                  </a:lnTo>
                  <a:lnTo>
                    <a:pt x="25182" y="6228"/>
                  </a:lnTo>
                  <a:lnTo>
                    <a:pt x="26601" y="6839"/>
                  </a:lnTo>
                  <a:lnTo>
                    <a:pt x="28342" y="6366"/>
                  </a:lnTo>
                  <a:lnTo>
                    <a:pt x="28750" y="5827"/>
                  </a:lnTo>
                  <a:lnTo>
                    <a:pt x="29584" y="5248"/>
                  </a:lnTo>
                  <a:lnTo>
                    <a:pt x="29584" y="6366"/>
                  </a:lnTo>
                  <a:lnTo>
                    <a:pt x="30432" y="8554"/>
                  </a:lnTo>
                  <a:lnTo>
                    <a:pt x="31175" y="9290"/>
                  </a:lnTo>
                  <a:lnTo>
                    <a:pt x="33198" y="9362"/>
                  </a:lnTo>
                  <a:lnTo>
                    <a:pt x="34749" y="9684"/>
                  </a:lnTo>
                  <a:lnTo>
                    <a:pt x="35485" y="8416"/>
                  </a:lnTo>
                  <a:lnTo>
                    <a:pt x="36970" y="8416"/>
                  </a:lnTo>
                  <a:lnTo>
                    <a:pt x="37575" y="7673"/>
                  </a:lnTo>
                  <a:lnTo>
                    <a:pt x="38114" y="6727"/>
                  </a:lnTo>
                  <a:lnTo>
                    <a:pt x="37575" y="5110"/>
                  </a:lnTo>
                  <a:lnTo>
                    <a:pt x="38587" y="4414"/>
                  </a:lnTo>
                  <a:lnTo>
                    <a:pt x="39159" y="3054"/>
                  </a:lnTo>
                  <a:cubicBezTo>
                    <a:pt x="38495" y="2797"/>
                    <a:pt x="37792" y="2508"/>
                    <a:pt x="37029" y="2180"/>
                  </a:cubicBezTo>
                  <a:cubicBezTo>
                    <a:pt x="36212" y="1836"/>
                    <a:pt x="35253" y="1635"/>
                    <a:pt x="34332" y="1635"/>
                  </a:cubicBezTo>
                  <a:cubicBezTo>
                    <a:pt x="32786" y="1635"/>
                    <a:pt x="31344" y="2199"/>
                    <a:pt x="30846" y="3599"/>
                  </a:cubicBezTo>
                  <a:cubicBezTo>
                    <a:pt x="29361" y="2902"/>
                    <a:pt x="27817" y="2364"/>
                    <a:pt x="26233" y="1950"/>
                  </a:cubicBezTo>
                  <a:cubicBezTo>
                    <a:pt x="25477" y="1759"/>
                    <a:pt x="24715" y="1582"/>
                    <a:pt x="23946" y="1457"/>
                  </a:cubicBezTo>
                  <a:lnTo>
                    <a:pt x="23946" y="1457"/>
                  </a:lnTo>
                  <a:cubicBezTo>
                    <a:pt x="23950" y="1457"/>
                    <a:pt x="23954" y="1457"/>
                    <a:pt x="23958" y="1457"/>
                  </a:cubicBezTo>
                  <a:cubicBezTo>
                    <a:pt x="24696" y="1457"/>
                    <a:pt x="24107" y="201"/>
                    <a:pt x="23361" y="64"/>
                  </a:cubicBezTo>
                  <a:cubicBezTo>
                    <a:pt x="23116" y="21"/>
                    <a:pt x="22867" y="0"/>
                    <a:pt x="2261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6" name="Google Shape;594;p34">
              <a:extLst>
                <a:ext uri="{FF2B5EF4-FFF2-40B4-BE49-F238E27FC236}">
                  <a16:creationId xmlns:a16="http://schemas.microsoft.com/office/drawing/2014/main" id="{FF06F420-8765-60D9-E713-0E81FAABC79A}"/>
                </a:ext>
              </a:extLst>
            </p:cNvPr>
            <p:cNvSpPr/>
            <p:nvPr/>
          </p:nvSpPr>
          <p:spPr>
            <a:xfrm>
              <a:off x="6124395" y="1591118"/>
              <a:ext cx="338177" cy="241556"/>
            </a:xfrm>
            <a:custGeom>
              <a:avLst/>
              <a:gdLst/>
              <a:ahLst/>
              <a:cxnLst/>
              <a:rect l="l" t="t" r="r" b="b"/>
              <a:pathLst>
                <a:path w="14721" h="10515" extrusionOk="0">
                  <a:moveTo>
                    <a:pt x="13531" y="1"/>
                  </a:moveTo>
                  <a:lnTo>
                    <a:pt x="12808" y="441"/>
                  </a:lnTo>
                  <a:lnTo>
                    <a:pt x="12598" y="848"/>
                  </a:lnTo>
                  <a:lnTo>
                    <a:pt x="12283" y="1223"/>
                  </a:lnTo>
                  <a:cubicBezTo>
                    <a:pt x="10764" y="1688"/>
                    <a:pt x="9503" y="1898"/>
                    <a:pt x="8325" y="1898"/>
                  </a:cubicBezTo>
                  <a:cubicBezTo>
                    <a:pt x="6658" y="1898"/>
                    <a:pt x="5158" y="1478"/>
                    <a:pt x="3333" y="770"/>
                  </a:cubicBezTo>
                  <a:lnTo>
                    <a:pt x="2761" y="2130"/>
                  </a:lnTo>
                  <a:lnTo>
                    <a:pt x="1755" y="2833"/>
                  </a:lnTo>
                  <a:lnTo>
                    <a:pt x="2294" y="4450"/>
                  </a:lnTo>
                  <a:lnTo>
                    <a:pt x="1755" y="5396"/>
                  </a:lnTo>
                  <a:lnTo>
                    <a:pt x="1144" y="6132"/>
                  </a:lnTo>
                  <a:cubicBezTo>
                    <a:pt x="1144" y="6132"/>
                    <a:pt x="809" y="6743"/>
                    <a:pt x="1" y="7886"/>
                  </a:cubicBezTo>
                  <a:lnTo>
                    <a:pt x="408" y="8760"/>
                  </a:lnTo>
                  <a:lnTo>
                    <a:pt x="3333" y="8760"/>
                  </a:lnTo>
                  <a:lnTo>
                    <a:pt x="4850" y="9371"/>
                  </a:lnTo>
                  <a:lnTo>
                    <a:pt x="6467" y="10515"/>
                  </a:lnTo>
                  <a:lnTo>
                    <a:pt x="6467" y="9437"/>
                  </a:lnTo>
                  <a:lnTo>
                    <a:pt x="7729" y="9437"/>
                  </a:lnTo>
                  <a:lnTo>
                    <a:pt x="9772" y="7748"/>
                  </a:lnTo>
                  <a:lnTo>
                    <a:pt x="9772" y="6671"/>
                  </a:lnTo>
                  <a:lnTo>
                    <a:pt x="10916" y="5797"/>
                  </a:lnTo>
                  <a:lnTo>
                    <a:pt x="11790" y="4923"/>
                  </a:lnTo>
                  <a:lnTo>
                    <a:pt x="11395" y="3845"/>
                  </a:lnTo>
                  <a:lnTo>
                    <a:pt x="12874" y="2426"/>
                  </a:lnTo>
                  <a:lnTo>
                    <a:pt x="14720" y="1026"/>
                  </a:lnTo>
                  <a:lnTo>
                    <a:pt x="14221" y="435"/>
                  </a:lnTo>
                  <a:lnTo>
                    <a:pt x="13531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7" name="Google Shape;595;p34">
              <a:extLst>
                <a:ext uri="{FF2B5EF4-FFF2-40B4-BE49-F238E27FC236}">
                  <a16:creationId xmlns:a16="http://schemas.microsoft.com/office/drawing/2014/main" id="{8FAEB7C3-A8C4-295B-59B3-445ECD1680BA}"/>
                </a:ext>
              </a:extLst>
            </p:cNvPr>
            <p:cNvSpPr/>
            <p:nvPr/>
          </p:nvSpPr>
          <p:spPr>
            <a:xfrm>
              <a:off x="4958728" y="2637260"/>
              <a:ext cx="506313" cy="548743"/>
            </a:xfrm>
            <a:custGeom>
              <a:avLst/>
              <a:gdLst/>
              <a:ahLst/>
              <a:cxnLst/>
              <a:rect l="l" t="t" r="r" b="b"/>
              <a:pathLst>
                <a:path w="22040" h="23887" extrusionOk="0">
                  <a:moveTo>
                    <a:pt x="16244" y="0"/>
                  </a:moveTo>
                  <a:lnTo>
                    <a:pt x="15837" y="947"/>
                  </a:lnTo>
                  <a:lnTo>
                    <a:pt x="14720" y="2162"/>
                  </a:lnTo>
                  <a:lnTo>
                    <a:pt x="13497" y="1354"/>
                  </a:lnTo>
                  <a:lnTo>
                    <a:pt x="10153" y="638"/>
                  </a:lnTo>
                  <a:lnTo>
                    <a:pt x="8930" y="1860"/>
                  </a:lnTo>
                  <a:lnTo>
                    <a:pt x="9035" y="3588"/>
                  </a:lnTo>
                  <a:lnTo>
                    <a:pt x="9134" y="5415"/>
                  </a:lnTo>
                  <a:lnTo>
                    <a:pt x="8523" y="6729"/>
                  </a:lnTo>
                  <a:lnTo>
                    <a:pt x="8523" y="8563"/>
                  </a:lnTo>
                  <a:lnTo>
                    <a:pt x="7918" y="9673"/>
                  </a:lnTo>
                  <a:lnTo>
                    <a:pt x="6696" y="10390"/>
                  </a:lnTo>
                  <a:lnTo>
                    <a:pt x="5783" y="11303"/>
                  </a:lnTo>
                  <a:lnTo>
                    <a:pt x="5888" y="12624"/>
                  </a:lnTo>
                  <a:lnTo>
                    <a:pt x="5783" y="13432"/>
                  </a:lnTo>
                  <a:lnTo>
                    <a:pt x="3857" y="14549"/>
                  </a:lnTo>
                  <a:lnTo>
                    <a:pt x="1419" y="16882"/>
                  </a:lnTo>
                  <a:lnTo>
                    <a:pt x="0" y="17697"/>
                  </a:lnTo>
                  <a:lnTo>
                    <a:pt x="2839" y="18104"/>
                  </a:lnTo>
                  <a:lnTo>
                    <a:pt x="3857" y="19320"/>
                  </a:lnTo>
                  <a:lnTo>
                    <a:pt x="5375" y="19221"/>
                  </a:lnTo>
                  <a:lnTo>
                    <a:pt x="5480" y="20030"/>
                  </a:lnTo>
                  <a:lnTo>
                    <a:pt x="6696" y="18912"/>
                  </a:lnTo>
                  <a:lnTo>
                    <a:pt x="7610" y="20338"/>
                  </a:lnTo>
                  <a:lnTo>
                    <a:pt x="7715" y="22165"/>
                  </a:lnTo>
                  <a:lnTo>
                    <a:pt x="8930" y="23887"/>
                  </a:lnTo>
                  <a:lnTo>
                    <a:pt x="10251" y="23177"/>
                  </a:lnTo>
                  <a:lnTo>
                    <a:pt x="10455" y="22573"/>
                  </a:lnTo>
                  <a:lnTo>
                    <a:pt x="12282" y="21961"/>
                  </a:lnTo>
                  <a:lnTo>
                    <a:pt x="13195" y="19629"/>
                  </a:lnTo>
                  <a:lnTo>
                    <a:pt x="14614" y="18912"/>
                  </a:lnTo>
                  <a:lnTo>
                    <a:pt x="17558" y="19320"/>
                  </a:lnTo>
                  <a:lnTo>
                    <a:pt x="18071" y="17795"/>
                  </a:lnTo>
                  <a:lnTo>
                    <a:pt x="19694" y="17086"/>
                  </a:lnTo>
                  <a:lnTo>
                    <a:pt x="21823" y="16172"/>
                  </a:lnTo>
                  <a:lnTo>
                    <a:pt x="21619" y="15463"/>
                  </a:lnTo>
                  <a:lnTo>
                    <a:pt x="20404" y="14957"/>
                  </a:lnTo>
                  <a:lnTo>
                    <a:pt x="21113" y="13839"/>
                  </a:lnTo>
                  <a:lnTo>
                    <a:pt x="21218" y="12722"/>
                  </a:lnTo>
                  <a:lnTo>
                    <a:pt x="22040" y="12722"/>
                  </a:lnTo>
                  <a:lnTo>
                    <a:pt x="21619" y="12177"/>
                  </a:lnTo>
                  <a:lnTo>
                    <a:pt x="21619" y="10744"/>
                  </a:lnTo>
                  <a:lnTo>
                    <a:pt x="21422" y="9371"/>
                  </a:lnTo>
                  <a:lnTo>
                    <a:pt x="20614" y="7892"/>
                  </a:lnTo>
                  <a:lnTo>
                    <a:pt x="20305" y="7268"/>
                  </a:lnTo>
                  <a:lnTo>
                    <a:pt x="20055" y="6401"/>
                  </a:lnTo>
                  <a:lnTo>
                    <a:pt x="20614" y="5349"/>
                  </a:lnTo>
                  <a:lnTo>
                    <a:pt x="18984" y="3674"/>
                  </a:lnTo>
                  <a:lnTo>
                    <a:pt x="18314" y="2287"/>
                  </a:lnTo>
                  <a:lnTo>
                    <a:pt x="1624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8" name="Google Shape;596;p34">
              <a:extLst>
                <a:ext uri="{FF2B5EF4-FFF2-40B4-BE49-F238E27FC236}">
                  <a16:creationId xmlns:a16="http://schemas.microsoft.com/office/drawing/2014/main" id="{04F72C24-9643-A80C-536D-91AB15BE6827}"/>
                </a:ext>
              </a:extLst>
            </p:cNvPr>
            <p:cNvSpPr/>
            <p:nvPr/>
          </p:nvSpPr>
          <p:spPr>
            <a:xfrm>
              <a:off x="5091554" y="2085209"/>
              <a:ext cx="504222" cy="601741"/>
            </a:xfrm>
            <a:custGeom>
              <a:avLst/>
              <a:gdLst/>
              <a:ahLst/>
              <a:cxnLst/>
              <a:rect l="l" t="t" r="r" b="b"/>
              <a:pathLst>
                <a:path w="21949" h="26194" extrusionOk="0">
                  <a:moveTo>
                    <a:pt x="3963" y="0"/>
                  </a:moveTo>
                  <a:lnTo>
                    <a:pt x="2235" y="2136"/>
                  </a:lnTo>
                  <a:lnTo>
                    <a:pt x="310" y="4771"/>
                  </a:lnTo>
                  <a:lnTo>
                    <a:pt x="1322" y="7005"/>
                  </a:lnTo>
                  <a:lnTo>
                    <a:pt x="1729" y="8228"/>
                  </a:lnTo>
                  <a:lnTo>
                    <a:pt x="1322" y="10153"/>
                  </a:lnTo>
                  <a:lnTo>
                    <a:pt x="1834" y="10968"/>
                  </a:lnTo>
                  <a:lnTo>
                    <a:pt x="1" y="12387"/>
                  </a:lnTo>
                  <a:lnTo>
                    <a:pt x="816" y="13912"/>
                  </a:lnTo>
                  <a:lnTo>
                    <a:pt x="1427" y="15633"/>
                  </a:lnTo>
                  <a:lnTo>
                    <a:pt x="1525" y="17158"/>
                  </a:lnTo>
                  <a:lnTo>
                    <a:pt x="1427" y="18886"/>
                  </a:lnTo>
                  <a:lnTo>
                    <a:pt x="1223" y="19898"/>
                  </a:lnTo>
                  <a:cubicBezTo>
                    <a:pt x="1223" y="19898"/>
                    <a:pt x="816" y="20713"/>
                    <a:pt x="717" y="21423"/>
                  </a:cubicBezTo>
                  <a:cubicBezTo>
                    <a:pt x="651" y="21870"/>
                    <a:pt x="664" y="22849"/>
                    <a:pt x="691" y="23506"/>
                  </a:cubicBezTo>
                  <a:cubicBezTo>
                    <a:pt x="704" y="23887"/>
                    <a:pt x="717" y="24163"/>
                    <a:pt x="717" y="24163"/>
                  </a:cubicBezTo>
                  <a:lnTo>
                    <a:pt x="2235" y="24978"/>
                  </a:lnTo>
                  <a:lnTo>
                    <a:pt x="3155" y="25891"/>
                  </a:lnTo>
                  <a:lnTo>
                    <a:pt x="4371" y="24675"/>
                  </a:lnTo>
                  <a:lnTo>
                    <a:pt x="7722" y="25385"/>
                  </a:lnTo>
                  <a:lnTo>
                    <a:pt x="7715" y="25385"/>
                  </a:lnTo>
                  <a:lnTo>
                    <a:pt x="8938" y="26193"/>
                  </a:lnTo>
                  <a:lnTo>
                    <a:pt x="10055" y="24978"/>
                  </a:lnTo>
                  <a:lnTo>
                    <a:pt x="10456" y="24031"/>
                  </a:lnTo>
                  <a:lnTo>
                    <a:pt x="10968" y="22849"/>
                  </a:lnTo>
                  <a:lnTo>
                    <a:pt x="12387" y="22132"/>
                  </a:lnTo>
                  <a:lnTo>
                    <a:pt x="12795" y="21219"/>
                  </a:lnTo>
                  <a:lnTo>
                    <a:pt x="13097" y="19701"/>
                  </a:lnTo>
                  <a:lnTo>
                    <a:pt x="13912" y="18584"/>
                  </a:lnTo>
                  <a:lnTo>
                    <a:pt x="16652" y="17973"/>
                  </a:lnTo>
                  <a:lnTo>
                    <a:pt x="18479" y="17973"/>
                  </a:lnTo>
                  <a:lnTo>
                    <a:pt x="21121" y="18078"/>
                  </a:lnTo>
                  <a:lnTo>
                    <a:pt x="21725" y="17467"/>
                  </a:lnTo>
                  <a:lnTo>
                    <a:pt x="21015" y="16652"/>
                  </a:lnTo>
                  <a:lnTo>
                    <a:pt x="21949" y="15719"/>
                  </a:lnTo>
                  <a:lnTo>
                    <a:pt x="21521" y="14523"/>
                  </a:lnTo>
                  <a:lnTo>
                    <a:pt x="21015" y="13103"/>
                  </a:lnTo>
                  <a:lnTo>
                    <a:pt x="20713" y="11678"/>
                  </a:lnTo>
                  <a:lnTo>
                    <a:pt x="19898" y="10258"/>
                  </a:lnTo>
                  <a:lnTo>
                    <a:pt x="18104" y="10179"/>
                  </a:lnTo>
                  <a:lnTo>
                    <a:pt x="17053" y="10232"/>
                  </a:lnTo>
                  <a:lnTo>
                    <a:pt x="16573" y="10547"/>
                  </a:lnTo>
                  <a:lnTo>
                    <a:pt x="15469" y="10547"/>
                  </a:lnTo>
                  <a:lnTo>
                    <a:pt x="15469" y="9069"/>
                  </a:lnTo>
                  <a:lnTo>
                    <a:pt x="14839" y="8964"/>
                  </a:lnTo>
                  <a:lnTo>
                    <a:pt x="13991" y="9489"/>
                  </a:lnTo>
                  <a:lnTo>
                    <a:pt x="13360" y="9489"/>
                  </a:lnTo>
                  <a:lnTo>
                    <a:pt x="12834" y="8701"/>
                  </a:lnTo>
                  <a:lnTo>
                    <a:pt x="11776" y="8490"/>
                  </a:lnTo>
                  <a:lnTo>
                    <a:pt x="10252" y="9489"/>
                  </a:lnTo>
                  <a:lnTo>
                    <a:pt x="9509" y="9016"/>
                  </a:lnTo>
                  <a:cubicBezTo>
                    <a:pt x="9509" y="9016"/>
                    <a:pt x="8616" y="7327"/>
                    <a:pt x="8353" y="6907"/>
                  </a:cubicBezTo>
                  <a:lnTo>
                    <a:pt x="7137" y="7544"/>
                  </a:lnTo>
                  <a:lnTo>
                    <a:pt x="6716" y="6907"/>
                  </a:lnTo>
                  <a:lnTo>
                    <a:pt x="7137" y="6066"/>
                  </a:lnTo>
                  <a:lnTo>
                    <a:pt x="7137" y="5113"/>
                  </a:lnTo>
                  <a:lnTo>
                    <a:pt x="7768" y="4272"/>
                  </a:lnTo>
                  <a:lnTo>
                    <a:pt x="7768" y="3214"/>
                  </a:lnTo>
                  <a:lnTo>
                    <a:pt x="7452" y="2425"/>
                  </a:lnTo>
                  <a:lnTo>
                    <a:pt x="6500" y="2215"/>
                  </a:lnTo>
                  <a:lnTo>
                    <a:pt x="6500" y="1118"/>
                  </a:lnTo>
                  <a:lnTo>
                    <a:pt x="5889" y="106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59" name="Google Shape;597;p34">
              <a:extLst>
                <a:ext uri="{FF2B5EF4-FFF2-40B4-BE49-F238E27FC236}">
                  <a16:creationId xmlns:a16="http://schemas.microsoft.com/office/drawing/2014/main" id="{683FBCFD-6544-C985-BF64-D266DEE6E5D8}"/>
                </a:ext>
              </a:extLst>
            </p:cNvPr>
            <p:cNvSpPr/>
            <p:nvPr/>
          </p:nvSpPr>
          <p:spPr>
            <a:xfrm>
              <a:off x="5842568" y="1659347"/>
              <a:ext cx="430388" cy="368364"/>
            </a:xfrm>
            <a:custGeom>
              <a:avLst/>
              <a:gdLst/>
              <a:ahLst/>
              <a:cxnLst/>
              <a:rect l="l" t="t" r="r" b="b"/>
              <a:pathLst>
                <a:path w="18735" h="16035" extrusionOk="0">
                  <a:moveTo>
                    <a:pt x="12591" y="9358"/>
                  </a:moveTo>
                  <a:lnTo>
                    <a:pt x="12985" y="10423"/>
                  </a:lnTo>
                  <a:lnTo>
                    <a:pt x="12709" y="10811"/>
                  </a:lnTo>
                  <a:lnTo>
                    <a:pt x="12709" y="11836"/>
                  </a:lnTo>
                  <a:lnTo>
                    <a:pt x="12269" y="12191"/>
                  </a:lnTo>
                  <a:lnTo>
                    <a:pt x="12078" y="11796"/>
                  </a:lnTo>
                  <a:lnTo>
                    <a:pt x="10541" y="11481"/>
                  </a:lnTo>
                  <a:lnTo>
                    <a:pt x="9161" y="10423"/>
                  </a:lnTo>
                  <a:lnTo>
                    <a:pt x="9161" y="9786"/>
                  </a:lnTo>
                  <a:lnTo>
                    <a:pt x="9167" y="9786"/>
                  </a:lnTo>
                  <a:lnTo>
                    <a:pt x="9167" y="9358"/>
                  </a:lnTo>
                  <a:close/>
                  <a:moveTo>
                    <a:pt x="6033" y="1"/>
                  </a:moveTo>
                  <a:lnTo>
                    <a:pt x="5192" y="573"/>
                  </a:lnTo>
                  <a:lnTo>
                    <a:pt x="4791" y="1118"/>
                  </a:lnTo>
                  <a:lnTo>
                    <a:pt x="3043" y="1585"/>
                  </a:lnTo>
                  <a:lnTo>
                    <a:pt x="2944" y="3011"/>
                  </a:lnTo>
                  <a:lnTo>
                    <a:pt x="3148" y="4226"/>
                  </a:lnTo>
                  <a:lnTo>
                    <a:pt x="4870" y="4837"/>
                  </a:lnTo>
                  <a:lnTo>
                    <a:pt x="4771" y="5751"/>
                  </a:lnTo>
                  <a:lnTo>
                    <a:pt x="3654" y="6559"/>
                  </a:lnTo>
                  <a:lnTo>
                    <a:pt x="1722" y="5646"/>
                  </a:lnTo>
                  <a:lnTo>
                    <a:pt x="303" y="6158"/>
                  </a:lnTo>
                  <a:lnTo>
                    <a:pt x="0" y="7072"/>
                  </a:lnTo>
                  <a:lnTo>
                    <a:pt x="1624" y="7269"/>
                  </a:lnTo>
                  <a:cubicBezTo>
                    <a:pt x="1624" y="7269"/>
                    <a:pt x="2537" y="7676"/>
                    <a:pt x="2839" y="7676"/>
                  </a:cubicBezTo>
                  <a:cubicBezTo>
                    <a:pt x="3148" y="7676"/>
                    <a:pt x="3247" y="8793"/>
                    <a:pt x="3247" y="8793"/>
                  </a:cubicBezTo>
                  <a:lnTo>
                    <a:pt x="5586" y="10009"/>
                  </a:lnTo>
                  <a:lnTo>
                    <a:pt x="6237" y="10423"/>
                  </a:lnTo>
                  <a:lnTo>
                    <a:pt x="8017" y="11534"/>
                  </a:lnTo>
                  <a:lnTo>
                    <a:pt x="7715" y="12552"/>
                  </a:lnTo>
                  <a:lnTo>
                    <a:pt x="7610" y="13262"/>
                  </a:lnTo>
                  <a:lnTo>
                    <a:pt x="9036" y="13465"/>
                  </a:lnTo>
                  <a:lnTo>
                    <a:pt x="9338" y="12243"/>
                  </a:lnTo>
                  <a:lnTo>
                    <a:pt x="10961" y="13262"/>
                  </a:lnTo>
                  <a:lnTo>
                    <a:pt x="10560" y="14175"/>
                  </a:lnTo>
                  <a:lnTo>
                    <a:pt x="11625" y="15831"/>
                  </a:lnTo>
                  <a:cubicBezTo>
                    <a:pt x="11767" y="15790"/>
                    <a:pt x="12005" y="15774"/>
                    <a:pt x="12294" y="15774"/>
                  </a:cubicBezTo>
                  <a:cubicBezTo>
                    <a:pt x="13451" y="15774"/>
                    <a:pt x="15436" y="16035"/>
                    <a:pt x="15436" y="16035"/>
                  </a:cubicBezTo>
                  <a:lnTo>
                    <a:pt x="15436" y="15089"/>
                  </a:lnTo>
                  <a:lnTo>
                    <a:pt x="14562" y="14215"/>
                  </a:lnTo>
                  <a:lnTo>
                    <a:pt x="14562" y="12999"/>
                  </a:lnTo>
                  <a:lnTo>
                    <a:pt x="15574" y="12999"/>
                  </a:lnTo>
                  <a:lnTo>
                    <a:pt x="17388" y="12329"/>
                  </a:lnTo>
                  <a:lnTo>
                    <a:pt x="17388" y="11652"/>
                  </a:lnTo>
                  <a:lnTo>
                    <a:pt x="17861" y="9700"/>
                  </a:lnTo>
                  <a:lnTo>
                    <a:pt x="18735" y="8583"/>
                  </a:lnTo>
                  <a:lnTo>
                    <a:pt x="18735" y="7545"/>
                  </a:lnTo>
                  <a:lnTo>
                    <a:pt x="17118" y="6395"/>
                  </a:lnTo>
                  <a:lnTo>
                    <a:pt x="15601" y="5790"/>
                  </a:lnTo>
                  <a:lnTo>
                    <a:pt x="12676" y="5790"/>
                  </a:lnTo>
                  <a:lnTo>
                    <a:pt x="12269" y="4916"/>
                  </a:lnTo>
                  <a:cubicBezTo>
                    <a:pt x="13077" y="3773"/>
                    <a:pt x="13412" y="3162"/>
                    <a:pt x="13412" y="3162"/>
                  </a:cubicBezTo>
                  <a:lnTo>
                    <a:pt x="11934" y="3162"/>
                  </a:lnTo>
                  <a:lnTo>
                    <a:pt x="11191" y="4430"/>
                  </a:lnTo>
                  <a:lnTo>
                    <a:pt x="9640" y="4108"/>
                  </a:lnTo>
                  <a:lnTo>
                    <a:pt x="7623" y="4042"/>
                  </a:lnTo>
                  <a:lnTo>
                    <a:pt x="6881" y="3300"/>
                  </a:lnTo>
                  <a:lnTo>
                    <a:pt x="6033" y="1118"/>
                  </a:lnTo>
                  <a:lnTo>
                    <a:pt x="6033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0" name="Google Shape;598;p34">
              <a:extLst>
                <a:ext uri="{FF2B5EF4-FFF2-40B4-BE49-F238E27FC236}">
                  <a16:creationId xmlns:a16="http://schemas.microsoft.com/office/drawing/2014/main" id="{538753DD-D028-8082-3737-3AEA3E523A81}"/>
                </a:ext>
              </a:extLst>
            </p:cNvPr>
            <p:cNvSpPr/>
            <p:nvPr/>
          </p:nvSpPr>
          <p:spPr>
            <a:xfrm>
              <a:off x="5756376" y="2140687"/>
              <a:ext cx="647178" cy="559403"/>
            </a:xfrm>
            <a:custGeom>
              <a:avLst/>
              <a:gdLst/>
              <a:ahLst/>
              <a:cxnLst/>
              <a:rect l="l" t="t" r="r" b="b"/>
              <a:pathLst>
                <a:path w="28172" h="24351" extrusionOk="0">
                  <a:moveTo>
                    <a:pt x="20135" y="0"/>
                  </a:moveTo>
                  <a:cubicBezTo>
                    <a:pt x="20080" y="0"/>
                    <a:pt x="20037" y="12"/>
                    <a:pt x="20003" y="30"/>
                  </a:cubicBezTo>
                  <a:cubicBezTo>
                    <a:pt x="19799" y="129"/>
                    <a:pt x="19813" y="470"/>
                    <a:pt x="19813" y="477"/>
                  </a:cubicBezTo>
                  <a:lnTo>
                    <a:pt x="19819" y="503"/>
                  </a:lnTo>
                  <a:lnTo>
                    <a:pt x="18071" y="1298"/>
                  </a:lnTo>
                  <a:lnTo>
                    <a:pt x="17256" y="3414"/>
                  </a:lnTo>
                  <a:lnTo>
                    <a:pt x="15482" y="3486"/>
                  </a:lnTo>
                  <a:lnTo>
                    <a:pt x="14851" y="3040"/>
                  </a:lnTo>
                  <a:cubicBezTo>
                    <a:pt x="14634" y="2888"/>
                    <a:pt x="14569" y="2842"/>
                    <a:pt x="14556" y="2783"/>
                  </a:cubicBezTo>
                  <a:cubicBezTo>
                    <a:pt x="14549" y="2737"/>
                    <a:pt x="14575" y="2704"/>
                    <a:pt x="14615" y="2658"/>
                  </a:cubicBezTo>
                  <a:cubicBezTo>
                    <a:pt x="14694" y="2553"/>
                    <a:pt x="14864" y="2343"/>
                    <a:pt x="14891" y="1706"/>
                  </a:cubicBezTo>
                  <a:cubicBezTo>
                    <a:pt x="14930" y="884"/>
                    <a:pt x="14799" y="634"/>
                    <a:pt x="14713" y="556"/>
                  </a:cubicBezTo>
                  <a:cubicBezTo>
                    <a:pt x="14680" y="523"/>
                    <a:pt x="14654" y="516"/>
                    <a:pt x="14641" y="516"/>
                  </a:cubicBezTo>
                  <a:lnTo>
                    <a:pt x="13484" y="1351"/>
                  </a:lnTo>
                  <a:lnTo>
                    <a:pt x="13484" y="2553"/>
                  </a:lnTo>
                  <a:lnTo>
                    <a:pt x="12012" y="2796"/>
                  </a:lnTo>
                  <a:lnTo>
                    <a:pt x="11053" y="3414"/>
                  </a:lnTo>
                  <a:lnTo>
                    <a:pt x="10186" y="4216"/>
                  </a:lnTo>
                  <a:cubicBezTo>
                    <a:pt x="9325" y="5011"/>
                    <a:pt x="8464" y="6187"/>
                    <a:pt x="8457" y="6200"/>
                  </a:cubicBezTo>
                  <a:lnTo>
                    <a:pt x="8451" y="6207"/>
                  </a:lnTo>
                  <a:lnTo>
                    <a:pt x="6979" y="7475"/>
                  </a:lnTo>
                  <a:lnTo>
                    <a:pt x="6466" y="5905"/>
                  </a:lnTo>
                  <a:lnTo>
                    <a:pt x="5566" y="5905"/>
                  </a:lnTo>
                  <a:lnTo>
                    <a:pt x="6296" y="7409"/>
                  </a:lnTo>
                  <a:lnTo>
                    <a:pt x="5139" y="8625"/>
                  </a:lnTo>
                  <a:lnTo>
                    <a:pt x="4107" y="9427"/>
                  </a:lnTo>
                  <a:lnTo>
                    <a:pt x="2990" y="11418"/>
                  </a:lnTo>
                  <a:lnTo>
                    <a:pt x="1985" y="11983"/>
                  </a:lnTo>
                  <a:lnTo>
                    <a:pt x="0" y="13527"/>
                  </a:lnTo>
                  <a:lnTo>
                    <a:pt x="526" y="13902"/>
                  </a:lnTo>
                  <a:lnTo>
                    <a:pt x="3588" y="15531"/>
                  </a:lnTo>
                  <a:lnTo>
                    <a:pt x="3588" y="17168"/>
                  </a:lnTo>
                  <a:lnTo>
                    <a:pt x="4377" y="17950"/>
                  </a:lnTo>
                  <a:lnTo>
                    <a:pt x="6315" y="17851"/>
                  </a:lnTo>
                  <a:lnTo>
                    <a:pt x="7032" y="19684"/>
                  </a:lnTo>
                  <a:lnTo>
                    <a:pt x="8766" y="19993"/>
                  </a:lnTo>
                  <a:lnTo>
                    <a:pt x="8766" y="20026"/>
                  </a:lnTo>
                  <a:cubicBezTo>
                    <a:pt x="8766" y="20092"/>
                    <a:pt x="8793" y="20144"/>
                    <a:pt x="8845" y="20197"/>
                  </a:cubicBezTo>
                  <a:cubicBezTo>
                    <a:pt x="9034" y="20372"/>
                    <a:pt x="9498" y="20399"/>
                    <a:pt x="9790" y="20399"/>
                  </a:cubicBezTo>
                  <a:cubicBezTo>
                    <a:pt x="9893" y="20399"/>
                    <a:pt x="9975" y="20396"/>
                    <a:pt x="10015" y="20394"/>
                  </a:cubicBezTo>
                  <a:lnTo>
                    <a:pt x="10422" y="19271"/>
                  </a:lnTo>
                  <a:lnTo>
                    <a:pt x="12906" y="19271"/>
                  </a:lnTo>
                  <a:lnTo>
                    <a:pt x="13544" y="19908"/>
                  </a:lnTo>
                  <a:lnTo>
                    <a:pt x="13445" y="20696"/>
                  </a:lnTo>
                  <a:lnTo>
                    <a:pt x="15042" y="20795"/>
                  </a:lnTo>
                  <a:lnTo>
                    <a:pt x="15055" y="20808"/>
                  </a:lnTo>
                  <a:lnTo>
                    <a:pt x="16573" y="22536"/>
                  </a:lnTo>
                  <a:lnTo>
                    <a:pt x="17683" y="23647"/>
                  </a:lnTo>
                  <a:lnTo>
                    <a:pt x="18991" y="24350"/>
                  </a:lnTo>
                  <a:lnTo>
                    <a:pt x="20995" y="24350"/>
                  </a:lnTo>
                  <a:lnTo>
                    <a:pt x="21994" y="23654"/>
                  </a:lnTo>
                  <a:lnTo>
                    <a:pt x="22500" y="22530"/>
                  </a:lnTo>
                  <a:lnTo>
                    <a:pt x="23690" y="21938"/>
                  </a:lnTo>
                  <a:lnTo>
                    <a:pt x="22993" y="20841"/>
                  </a:lnTo>
                  <a:lnTo>
                    <a:pt x="23709" y="19606"/>
                  </a:lnTo>
                  <a:lnTo>
                    <a:pt x="23611" y="17687"/>
                  </a:lnTo>
                  <a:lnTo>
                    <a:pt x="23611" y="17680"/>
                  </a:lnTo>
                  <a:lnTo>
                    <a:pt x="24268" y="15492"/>
                  </a:lnTo>
                  <a:lnTo>
                    <a:pt x="24603" y="17056"/>
                  </a:lnTo>
                  <a:lnTo>
                    <a:pt x="25188" y="17444"/>
                  </a:lnTo>
                  <a:cubicBezTo>
                    <a:pt x="25267" y="17444"/>
                    <a:pt x="25326" y="17417"/>
                    <a:pt x="25365" y="17358"/>
                  </a:cubicBezTo>
                  <a:cubicBezTo>
                    <a:pt x="25523" y="17141"/>
                    <a:pt x="25339" y="16589"/>
                    <a:pt x="25339" y="16589"/>
                  </a:cubicBezTo>
                  <a:lnTo>
                    <a:pt x="25332" y="16576"/>
                  </a:lnTo>
                  <a:lnTo>
                    <a:pt x="25838" y="14644"/>
                  </a:lnTo>
                  <a:lnTo>
                    <a:pt x="25431" y="13422"/>
                  </a:lnTo>
                  <a:lnTo>
                    <a:pt x="25444" y="13402"/>
                  </a:lnTo>
                  <a:cubicBezTo>
                    <a:pt x="25497" y="13324"/>
                    <a:pt x="25963" y="12594"/>
                    <a:pt x="26279" y="12574"/>
                  </a:cubicBezTo>
                  <a:lnTo>
                    <a:pt x="28171" y="11477"/>
                  </a:lnTo>
                  <a:lnTo>
                    <a:pt x="27777" y="10097"/>
                  </a:lnTo>
                  <a:lnTo>
                    <a:pt x="26844" y="9269"/>
                  </a:lnTo>
                  <a:lnTo>
                    <a:pt x="27461" y="8441"/>
                  </a:lnTo>
                  <a:lnTo>
                    <a:pt x="27061" y="6121"/>
                  </a:lnTo>
                  <a:lnTo>
                    <a:pt x="26660" y="3427"/>
                  </a:lnTo>
                  <a:lnTo>
                    <a:pt x="25306" y="3920"/>
                  </a:lnTo>
                  <a:lnTo>
                    <a:pt x="24471" y="3854"/>
                  </a:lnTo>
                  <a:lnTo>
                    <a:pt x="23722" y="3033"/>
                  </a:lnTo>
                  <a:lnTo>
                    <a:pt x="22415" y="1673"/>
                  </a:lnTo>
                  <a:lnTo>
                    <a:pt x="21048" y="510"/>
                  </a:lnTo>
                  <a:cubicBezTo>
                    <a:pt x="20586" y="113"/>
                    <a:pt x="20305" y="0"/>
                    <a:pt x="20135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1" name="Google Shape;599;p34">
              <a:extLst>
                <a:ext uri="{FF2B5EF4-FFF2-40B4-BE49-F238E27FC236}">
                  <a16:creationId xmlns:a16="http://schemas.microsoft.com/office/drawing/2014/main" id="{4FF4DF60-4624-83FE-FB63-0F5CF0BF636F}"/>
                </a:ext>
              </a:extLst>
            </p:cNvPr>
            <p:cNvSpPr/>
            <p:nvPr/>
          </p:nvSpPr>
          <p:spPr>
            <a:xfrm>
              <a:off x="5241771" y="1675817"/>
              <a:ext cx="766728" cy="823494"/>
            </a:xfrm>
            <a:custGeom>
              <a:avLst/>
              <a:gdLst/>
              <a:ahLst/>
              <a:cxnLst/>
              <a:rect l="l" t="t" r="r" b="b"/>
              <a:pathLst>
                <a:path w="33376" h="35847" extrusionOk="0">
                  <a:moveTo>
                    <a:pt x="21895" y="0"/>
                  </a:moveTo>
                  <a:lnTo>
                    <a:pt x="20391" y="401"/>
                  </a:lnTo>
                  <a:lnTo>
                    <a:pt x="19379" y="1919"/>
                  </a:lnTo>
                  <a:lnTo>
                    <a:pt x="16941" y="2931"/>
                  </a:lnTo>
                  <a:lnTo>
                    <a:pt x="16238" y="4147"/>
                  </a:lnTo>
                  <a:lnTo>
                    <a:pt x="15377" y="5106"/>
                  </a:lnTo>
                  <a:lnTo>
                    <a:pt x="16934" y="5303"/>
                  </a:lnTo>
                  <a:cubicBezTo>
                    <a:pt x="16954" y="5310"/>
                    <a:pt x="18557" y="6217"/>
                    <a:pt x="18859" y="6315"/>
                  </a:cubicBezTo>
                  <a:cubicBezTo>
                    <a:pt x="18886" y="6322"/>
                    <a:pt x="18912" y="6348"/>
                    <a:pt x="18919" y="6381"/>
                  </a:cubicBezTo>
                  <a:cubicBezTo>
                    <a:pt x="18971" y="6650"/>
                    <a:pt x="17617" y="7866"/>
                    <a:pt x="17348" y="8109"/>
                  </a:cubicBezTo>
                  <a:lnTo>
                    <a:pt x="17341" y="8116"/>
                  </a:lnTo>
                  <a:lnTo>
                    <a:pt x="16080" y="8326"/>
                  </a:lnTo>
                  <a:lnTo>
                    <a:pt x="15403" y="7261"/>
                  </a:lnTo>
                  <a:lnTo>
                    <a:pt x="15015" y="8523"/>
                  </a:lnTo>
                  <a:lnTo>
                    <a:pt x="13543" y="8628"/>
                  </a:lnTo>
                  <a:lnTo>
                    <a:pt x="13123" y="7892"/>
                  </a:lnTo>
                  <a:lnTo>
                    <a:pt x="11907" y="6381"/>
                  </a:lnTo>
                  <a:lnTo>
                    <a:pt x="10488" y="3746"/>
                  </a:lnTo>
                  <a:lnTo>
                    <a:pt x="8582" y="3148"/>
                  </a:lnTo>
                  <a:lnTo>
                    <a:pt x="4646" y="3752"/>
                  </a:lnTo>
                  <a:lnTo>
                    <a:pt x="2931" y="5369"/>
                  </a:lnTo>
                  <a:lnTo>
                    <a:pt x="1314" y="6578"/>
                  </a:lnTo>
                  <a:lnTo>
                    <a:pt x="1012" y="8083"/>
                  </a:lnTo>
                  <a:lnTo>
                    <a:pt x="1012" y="16507"/>
                  </a:lnTo>
                  <a:lnTo>
                    <a:pt x="1012" y="16514"/>
                  </a:lnTo>
                  <a:lnTo>
                    <a:pt x="703" y="17743"/>
                  </a:lnTo>
                  <a:lnTo>
                    <a:pt x="0" y="18952"/>
                  </a:lnTo>
                  <a:lnTo>
                    <a:pt x="0" y="20003"/>
                  </a:lnTo>
                  <a:lnTo>
                    <a:pt x="946" y="20207"/>
                  </a:lnTo>
                  <a:lnTo>
                    <a:pt x="1268" y="21035"/>
                  </a:lnTo>
                  <a:lnTo>
                    <a:pt x="1268" y="22106"/>
                  </a:lnTo>
                  <a:lnTo>
                    <a:pt x="637" y="22947"/>
                  </a:lnTo>
                  <a:lnTo>
                    <a:pt x="637" y="23893"/>
                  </a:lnTo>
                  <a:lnTo>
                    <a:pt x="223" y="24728"/>
                  </a:lnTo>
                  <a:lnTo>
                    <a:pt x="605" y="25306"/>
                  </a:lnTo>
                  <a:lnTo>
                    <a:pt x="1827" y="24675"/>
                  </a:lnTo>
                  <a:lnTo>
                    <a:pt x="1847" y="24708"/>
                  </a:lnTo>
                  <a:cubicBezTo>
                    <a:pt x="2096" y="25109"/>
                    <a:pt x="2924" y="26673"/>
                    <a:pt x="3003" y="26811"/>
                  </a:cubicBezTo>
                  <a:lnTo>
                    <a:pt x="3706" y="27264"/>
                  </a:lnTo>
                  <a:lnTo>
                    <a:pt x="5231" y="26265"/>
                  </a:lnTo>
                  <a:lnTo>
                    <a:pt x="6315" y="26482"/>
                  </a:lnTo>
                  <a:lnTo>
                    <a:pt x="6841" y="27271"/>
                  </a:lnTo>
                  <a:lnTo>
                    <a:pt x="7439" y="27271"/>
                  </a:lnTo>
                  <a:lnTo>
                    <a:pt x="8286" y="26745"/>
                  </a:lnTo>
                  <a:lnTo>
                    <a:pt x="8970" y="26857"/>
                  </a:lnTo>
                  <a:lnTo>
                    <a:pt x="8970" y="28329"/>
                  </a:lnTo>
                  <a:lnTo>
                    <a:pt x="10021" y="28329"/>
                  </a:lnTo>
                  <a:lnTo>
                    <a:pt x="10494" y="28007"/>
                  </a:lnTo>
                  <a:lnTo>
                    <a:pt x="11565" y="27954"/>
                  </a:lnTo>
                  <a:lnTo>
                    <a:pt x="13353" y="28040"/>
                  </a:lnTo>
                  <a:lnTo>
                    <a:pt x="14864" y="27534"/>
                  </a:lnTo>
                  <a:lnTo>
                    <a:pt x="15870" y="26929"/>
                  </a:lnTo>
                  <a:lnTo>
                    <a:pt x="16954" y="25746"/>
                  </a:lnTo>
                  <a:lnTo>
                    <a:pt x="15252" y="24340"/>
                  </a:lnTo>
                  <a:lnTo>
                    <a:pt x="15147" y="23026"/>
                  </a:lnTo>
                  <a:lnTo>
                    <a:pt x="12413" y="21613"/>
                  </a:lnTo>
                  <a:lnTo>
                    <a:pt x="11289" y="19550"/>
                  </a:lnTo>
                  <a:lnTo>
                    <a:pt x="11191" y="17743"/>
                  </a:lnTo>
                  <a:lnTo>
                    <a:pt x="10067" y="16829"/>
                  </a:lnTo>
                  <a:lnTo>
                    <a:pt x="10172" y="15094"/>
                  </a:lnTo>
                  <a:lnTo>
                    <a:pt x="9246" y="13662"/>
                  </a:lnTo>
                  <a:lnTo>
                    <a:pt x="10783" y="11920"/>
                  </a:lnTo>
                  <a:lnTo>
                    <a:pt x="11289" y="9785"/>
                  </a:lnTo>
                  <a:lnTo>
                    <a:pt x="12308" y="8970"/>
                  </a:lnTo>
                  <a:lnTo>
                    <a:pt x="12866" y="7649"/>
                  </a:lnTo>
                  <a:lnTo>
                    <a:pt x="12899" y="7669"/>
                  </a:lnTo>
                  <a:lnTo>
                    <a:pt x="12939" y="7682"/>
                  </a:lnTo>
                  <a:lnTo>
                    <a:pt x="12380" y="9016"/>
                  </a:lnTo>
                  <a:lnTo>
                    <a:pt x="11368" y="9824"/>
                  </a:lnTo>
                  <a:lnTo>
                    <a:pt x="10856" y="11953"/>
                  </a:lnTo>
                  <a:lnTo>
                    <a:pt x="9351" y="13668"/>
                  </a:lnTo>
                  <a:lnTo>
                    <a:pt x="10251" y="15075"/>
                  </a:lnTo>
                  <a:lnTo>
                    <a:pt x="10153" y="16790"/>
                  </a:lnTo>
                  <a:lnTo>
                    <a:pt x="11270" y="17703"/>
                  </a:lnTo>
                  <a:lnTo>
                    <a:pt x="11368" y="19537"/>
                  </a:lnTo>
                  <a:lnTo>
                    <a:pt x="12479" y="21547"/>
                  </a:lnTo>
                  <a:lnTo>
                    <a:pt x="15226" y="22973"/>
                  </a:lnTo>
                  <a:lnTo>
                    <a:pt x="15331" y="24301"/>
                  </a:lnTo>
                  <a:lnTo>
                    <a:pt x="17072" y="25740"/>
                  </a:lnTo>
                  <a:lnTo>
                    <a:pt x="15916" y="26995"/>
                  </a:lnTo>
                  <a:lnTo>
                    <a:pt x="14897" y="27606"/>
                  </a:lnTo>
                  <a:lnTo>
                    <a:pt x="13418" y="28099"/>
                  </a:lnTo>
                  <a:lnTo>
                    <a:pt x="14214" y="29492"/>
                  </a:lnTo>
                  <a:lnTo>
                    <a:pt x="14516" y="30911"/>
                  </a:lnTo>
                  <a:lnTo>
                    <a:pt x="15429" y="33461"/>
                  </a:lnTo>
                  <a:lnTo>
                    <a:pt x="15692" y="33198"/>
                  </a:lnTo>
                  <a:lnTo>
                    <a:pt x="16533" y="34039"/>
                  </a:lnTo>
                  <a:lnTo>
                    <a:pt x="18853" y="35846"/>
                  </a:lnTo>
                  <a:lnTo>
                    <a:pt x="20128" y="35557"/>
                  </a:lnTo>
                  <a:lnTo>
                    <a:pt x="20325" y="34558"/>
                  </a:lnTo>
                  <a:lnTo>
                    <a:pt x="21475" y="33100"/>
                  </a:lnTo>
                  <a:lnTo>
                    <a:pt x="22329" y="33711"/>
                  </a:lnTo>
                  <a:lnTo>
                    <a:pt x="24340" y="32147"/>
                  </a:lnTo>
                  <a:lnTo>
                    <a:pt x="25326" y="31595"/>
                  </a:lnTo>
                  <a:lnTo>
                    <a:pt x="26443" y="29610"/>
                  </a:lnTo>
                  <a:lnTo>
                    <a:pt x="27487" y="28795"/>
                  </a:lnTo>
                  <a:lnTo>
                    <a:pt x="28591" y="27632"/>
                  </a:lnTo>
                  <a:lnTo>
                    <a:pt x="27836" y="26055"/>
                  </a:lnTo>
                  <a:lnTo>
                    <a:pt x="28920" y="26055"/>
                  </a:lnTo>
                  <a:lnTo>
                    <a:pt x="29419" y="27567"/>
                  </a:lnTo>
                  <a:lnTo>
                    <a:pt x="30793" y="26384"/>
                  </a:lnTo>
                  <a:cubicBezTo>
                    <a:pt x="30845" y="26305"/>
                    <a:pt x="31686" y="25168"/>
                    <a:pt x="32528" y="24393"/>
                  </a:cubicBezTo>
                  <a:lnTo>
                    <a:pt x="33375" y="23604"/>
                  </a:lnTo>
                  <a:lnTo>
                    <a:pt x="32830" y="21600"/>
                  </a:lnTo>
                  <a:lnTo>
                    <a:pt x="31910" y="21232"/>
                  </a:lnTo>
                  <a:lnTo>
                    <a:pt x="31148" y="20213"/>
                  </a:lnTo>
                  <a:lnTo>
                    <a:pt x="30898" y="18590"/>
                  </a:lnTo>
                  <a:lnTo>
                    <a:pt x="31332" y="16100"/>
                  </a:lnTo>
                  <a:cubicBezTo>
                    <a:pt x="31594" y="14602"/>
                    <a:pt x="31529" y="14411"/>
                    <a:pt x="31496" y="14385"/>
                  </a:cubicBezTo>
                  <a:lnTo>
                    <a:pt x="31496" y="14385"/>
                  </a:lnTo>
                  <a:cubicBezTo>
                    <a:pt x="31489" y="14391"/>
                    <a:pt x="31450" y="14444"/>
                    <a:pt x="31410" y="14510"/>
                  </a:cubicBezTo>
                  <a:lnTo>
                    <a:pt x="31378" y="14490"/>
                  </a:lnTo>
                  <a:lnTo>
                    <a:pt x="31338" y="14477"/>
                  </a:lnTo>
                  <a:lnTo>
                    <a:pt x="31838" y="13498"/>
                  </a:lnTo>
                  <a:lnTo>
                    <a:pt x="31338" y="12321"/>
                  </a:lnTo>
                  <a:lnTo>
                    <a:pt x="31338" y="11316"/>
                  </a:lnTo>
                  <a:lnTo>
                    <a:pt x="32337" y="9719"/>
                  </a:lnTo>
                  <a:lnTo>
                    <a:pt x="31713" y="9331"/>
                  </a:lnTo>
                  <a:lnTo>
                    <a:pt x="29360" y="8103"/>
                  </a:lnTo>
                  <a:lnTo>
                    <a:pt x="29360" y="8083"/>
                  </a:lnTo>
                  <a:cubicBezTo>
                    <a:pt x="29321" y="7662"/>
                    <a:pt x="29189" y="7005"/>
                    <a:pt x="28999" y="7005"/>
                  </a:cubicBezTo>
                  <a:cubicBezTo>
                    <a:pt x="28697" y="7005"/>
                    <a:pt x="27849" y="6631"/>
                    <a:pt x="27770" y="6598"/>
                  </a:cubicBezTo>
                  <a:lnTo>
                    <a:pt x="26101" y="6388"/>
                  </a:lnTo>
                  <a:lnTo>
                    <a:pt x="26423" y="5408"/>
                  </a:lnTo>
                  <a:lnTo>
                    <a:pt x="27882" y="4889"/>
                  </a:lnTo>
                  <a:lnTo>
                    <a:pt x="29807" y="5796"/>
                  </a:lnTo>
                  <a:lnTo>
                    <a:pt x="30885" y="5008"/>
                  </a:lnTo>
                  <a:lnTo>
                    <a:pt x="30983" y="4147"/>
                  </a:lnTo>
                  <a:lnTo>
                    <a:pt x="29262" y="3542"/>
                  </a:lnTo>
                  <a:lnTo>
                    <a:pt x="29058" y="2294"/>
                  </a:lnTo>
                  <a:lnTo>
                    <a:pt x="29058" y="2287"/>
                  </a:lnTo>
                  <a:lnTo>
                    <a:pt x="29157" y="894"/>
                  </a:lnTo>
                  <a:lnTo>
                    <a:pt x="27770" y="303"/>
                  </a:lnTo>
                  <a:lnTo>
                    <a:pt x="26055" y="303"/>
                  </a:lnTo>
                  <a:lnTo>
                    <a:pt x="23814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2" name="Google Shape;600;p34">
              <a:extLst>
                <a:ext uri="{FF2B5EF4-FFF2-40B4-BE49-F238E27FC236}">
                  <a16:creationId xmlns:a16="http://schemas.microsoft.com/office/drawing/2014/main" id="{78EBA853-4D57-5814-552E-15574106D32A}"/>
                </a:ext>
              </a:extLst>
            </p:cNvPr>
            <p:cNvSpPr/>
            <p:nvPr/>
          </p:nvSpPr>
          <p:spPr>
            <a:xfrm>
              <a:off x="5434832" y="3943955"/>
              <a:ext cx="745892" cy="511298"/>
            </a:xfrm>
            <a:custGeom>
              <a:avLst/>
              <a:gdLst/>
              <a:ahLst/>
              <a:cxnLst/>
              <a:rect l="l" t="t" r="r" b="b"/>
              <a:pathLst>
                <a:path w="32469" h="22257" extrusionOk="0">
                  <a:moveTo>
                    <a:pt x="26581" y="0"/>
                  </a:moveTo>
                  <a:lnTo>
                    <a:pt x="24045" y="1019"/>
                  </a:lnTo>
                  <a:lnTo>
                    <a:pt x="24242" y="2031"/>
                  </a:lnTo>
                  <a:lnTo>
                    <a:pt x="22113" y="2339"/>
                  </a:lnTo>
                  <a:lnTo>
                    <a:pt x="21705" y="1728"/>
                  </a:lnTo>
                  <a:lnTo>
                    <a:pt x="20897" y="913"/>
                  </a:lnTo>
                  <a:lnTo>
                    <a:pt x="19064" y="1019"/>
                  </a:lnTo>
                  <a:lnTo>
                    <a:pt x="16935" y="2031"/>
                  </a:lnTo>
                  <a:lnTo>
                    <a:pt x="13688" y="2031"/>
                  </a:lnTo>
                  <a:lnTo>
                    <a:pt x="12775" y="2845"/>
                  </a:lnTo>
                  <a:lnTo>
                    <a:pt x="10035" y="2438"/>
                  </a:lnTo>
                  <a:lnTo>
                    <a:pt x="8609" y="2740"/>
                  </a:lnTo>
                  <a:lnTo>
                    <a:pt x="7492" y="3456"/>
                  </a:lnTo>
                  <a:lnTo>
                    <a:pt x="5974" y="4061"/>
                  </a:lnTo>
                  <a:lnTo>
                    <a:pt x="4653" y="3660"/>
                  </a:lnTo>
                  <a:lnTo>
                    <a:pt x="4548" y="2747"/>
                  </a:lnTo>
                  <a:lnTo>
                    <a:pt x="1400" y="2543"/>
                  </a:lnTo>
                  <a:lnTo>
                    <a:pt x="1709" y="3351"/>
                  </a:lnTo>
                  <a:lnTo>
                    <a:pt x="671" y="3509"/>
                  </a:lnTo>
                  <a:lnTo>
                    <a:pt x="1302" y="5454"/>
                  </a:lnTo>
                  <a:lnTo>
                    <a:pt x="1749" y="6571"/>
                  </a:lnTo>
                  <a:lnTo>
                    <a:pt x="1486" y="7353"/>
                  </a:lnTo>
                  <a:lnTo>
                    <a:pt x="671" y="8017"/>
                  </a:lnTo>
                  <a:lnTo>
                    <a:pt x="1" y="8851"/>
                  </a:lnTo>
                  <a:lnTo>
                    <a:pt x="1" y="13878"/>
                  </a:lnTo>
                  <a:lnTo>
                    <a:pt x="697" y="13878"/>
                  </a:lnTo>
                  <a:lnTo>
                    <a:pt x="875" y="14437"/>
                  </a:lnTo>
                  <a:lnTo>
                    <a:pt x="875" y="15370"/>
                  </a:lnTo>
                  <a:cubicBezTo>
                    <a:pt x="875" y="15370"/>
                    <a:pt x="862" y="15366"/>
                    <a:pt x="846" y="15366"/>
                  </a:cubicBezTo>
                  <a:cubicBezTo>
                    <a:pt x="792" y="15366"/>
                    <a:pt x="708" y="15422"/>
                    <a:pt x="1072" y="15929"/>
                  </a:cubicBezTo>
                  <a:lnTo>
                    <a:pt x="1532" y="16579"/>
                  </a:lnTo>
                  <a:lnTo>
                    <a:pt x="1394" y="17328"/>
                  </a:lnTo>
                  <a:lnTo>
                    <a:pt x="2044" y="17887"/>
                  </a:lnTo>
                  <a:lnTo>
                    <a:pt x="2465" y="19142"/>
                  </a:lnTo>
                  <a:lnTo>
                    <a:pt x="2931" y="19931"/>
                  </a:lnTo>
                  <a:lnTo>
                    <a:pt x="4003" y="20627"/>
                  </a:lnTo>
                  <a:lnTo>
                    <a:pt x="4233" y="21094"/>
                  </a:lnTo>
                  <a:lnTo>
                    <a:pt x="4791" y="22257"/>
                  </a:lnTo>
                  <a:lnTo>
                    <a:pt x="5908" y="22257"/>
                  </a:lnTo>
                  <a:lnTo>
                    <a:pt x="6979" y="22073"/>
                  </a:lnTo>
                  <a:lnTo>
                    <a:pt x="7722" y="21238"/>
                  </a:lnTo>
                  <a:lnTo>
                    <a:pt x="7722" y="20023"/>
                  </a:lnTo>
                  <a:lnTo>
                    <a:pt x="8425" y="19977"/>
                  </a:lnTo>
                  <a:lnTo>
                    <a:pt x="9075" y="19793"/>
                  </a:lnTo>
                  <a:lnTo>
                    <a:pt x="9910" y="19188"/>
                  </a:lnTo>
                  <a:lnTo>
                    <a:pt x="10751" y="18859"/>
                  </a:lnTo>
                  <a:lnTo>
                    <a:pt x="11822" y="17466"/>
                  </a:lnTo>
                  <a:lnTo>
                    <a:pt x="12657" y="17138"/>
                  </a:lnTo>
                  <a:lnTo>
                    <a:pt x="13307" y="17650"/>
                  </a:lnTo>
                  <a:lnTo>
                    <a:pt x="13866" y="18485"/>
                  </a:lnTo>
                  <a:lnTo>
                    <a:pt x="15029" y="18347"/>
                  </a:lnTo>
                  <a:lnTo>
                    <a:pt x="15450" y="18025"/>
                  </a:lnTo>
                  <a:lnTo>
                    <a:pt x="18242" y="16954"/>
                  </a:lnTo>
                  <a:lnTo>
                    <a:pt x="19103" y="16954"/>
                  </a:lnTo>
                  <a:lnTo>
                    <a:pt x="20109" y="17466"/>
                  </a:lnTo>
                  <a:lnTo>
                    <a:pt x="21502" y="16717"/>
                  </a:lnTo>
                  <a:lnTo>
                    <a:pt x="22435" y="16251"/>
                  </a:lnTo>
                  <a:lnTo>
                    <a:pt x="22435" y="15042"/>
                  </a:lnTo>
                  <a:lnTo>
                    <a:pt x="23131" y="13412"/>
                  </a:lnTo>
                  <a:lnTo>
                    <a:pt x="23920" y="11881"/>
                  </a:lnTo>
                  <a:lnTo>
                    <a:pt x="27416" y="8385"/>
                  </a:lnTo>
                  <a:lnTo>
                    <a:pt x="27922" y="7971"/>
                  </a:lnTo>
                  <a:lnTo>
                    <a:pt x="28809" y="7918"/>
                  </a:lnTo>
                  <a:lnTo>
                    <a:pt x="30031" y="8221"/>
                  </a:lnTo>
                  <a:lnTo>
                    <a:pt x="32265" y="6906"/>
                  </a:lnTo>
                  <a:lnTo>
                    <a:pt x="32469" y="4876"/>
                  </a:lnTo>
                  <a:lnTo>
                    <a:pt x="31050" y="1827"/>
                  </a:lnTo>
                  <a:lnTo>
                    <a:pt x="30741" y="0"/>
                  </a:lnTo>
                  <a:lnTo>
                    <a:pt x="29321" y="407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3" name="Google Shape;601;p34">
              <a:extLst>
                <a:ext uri="{FF2B5EF4-FFF2-40B4-BE49-F238E27FC236}">
                  <a16:creationId xmlns:a16="http://schemas.microsoft.com/office/drawing/2014/main" id="{BDD696C5-56B5-20EE-EFAC-3AC98B76726A}"/>
                </a:ext>
              </a:extLst>
            </p:cNvPr>
            <p:cNvSpPr/>
            <p:nvPr/>
          </p:nvSpPr>
          <p:spPr>
            <a:xfrm>
              <a:off x="6563236" y="3141758"/>
              <a:ext cx="142222" cy="95130"/>
            </a:xfrm>
            <a:custGeom>
              <a:avLst/>
              <a:gdLst/>
              <a:ahLst/>
              <a:cxnLst/>
              <a:rect l="l" t="t" r="r" b="b"/>
              <a:pathLst>
                <a:path w="6191" h="4141" extrusionOk="0">
                  <a:moveTo>
                    <a:pt x="2097" y="0"/>
                  </a:moveTo>
                  <a:lnTo>
                    <a:pt x="401" y="914"/>
                  </a:lnTo>
                  <a:lnTo>
                    <a:pt x="0" y="1722"/>
                  </a:lnTo>
                  <a:lnTo>
                    <a:pt x="506" y="3450"/>
                  </a:lnTo>
                  <a:lnTo>
                    <a:pt x="3043" y="3753"/>
                  </a:lnTo>
                  <a:lnTo>
                    <a:pt x="4666" y="3556"/>
                  </a:lnTo>
                  <a:lnTo>
                    <a:pt x="4922" y="4140"/>
                  </a:lnTo>
                  <a:lnTo>
                    <a:pt x="6191" y="3352"/>
                  </a:lnTo>
                  <a:lnTo>
                    <a:pt x="6105" y="2524"/>
                  </a:lnTo>
                  <a:lnTo>
                    <a:pt x="5809" y="1978"/>
                  </a:lnTo>
                  <a:lnTo>
                    <a:pt x="4975" y="1334"/>
                  </a:lnTo>
                  <a:lnTo>
                    <a:pt x="3385" y="914"/>
                  </a:lnTo>
                  <a:lnTo>
                    <a:pt x="2984" y="454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4" name="Google Shape;602;p34">
              <a:extLst>
                <a:ext uri="{FF2B5EF4-FFF2-40B4-BE49-F238E27FC236}">
                  <a16:creationId xmlns:a16="http://schemas.microsoft.com/office/drawing/2014/main" id="{B9360BBF-0EDB-549E-3AB7-058E28916E61}"/>
                </a:ext>
              </a:extLst>
            </p:cNvPr>
            <p:cNvSpPr/>
            <p:nvPr/>
          </p:nvSpPr>
          <p:spPr>
            <a:xfrm>
              <a:off x="6012840" y="3478098"/>
              <a:ext cx="755723" cy="708010"/>
            </a:xfrm>
            <a:custGeom>
              <a:avLst/>
              <a:gdLst/>
              <a:ahLst/>
              <a:cxnLst/>
              <a:rect l="l" t="t" r="r" b="b"/>
              <a:pathLst>
                <a:path w="32897" h="30820" extrusionOk="0">
                  <a:moveTo>
                    <a:pt x="22619" y="0"/>
                  </a:moveTo>
                  <a:lnTo>
                    <a:pt x="20608" y="2004"/>
                  </a:lnTo>
                  <a:lnTo>
                    <a:pt x="18781" y="2208"/>
                  </a:lnTo>
                  <a:lnTo>
                    <a:pt x="19590" y="2819"/>
                  </a:lnTo>
                  <a:lnTo>
                    <a:pt x="18072" y="3838"/>
                  </a:lnTo>
                  <a:lnTo>
                    <a:pt x="15936" y="4042"/>
                  </a:lnTo>
                  <a:lnTo>
                    <a:pt x="15936" y="3325"/>
                  </a:lnTo>
                  <a:lnTo>
                    <a:pt x="13603" y="3122"/>
                  </a:lnTo>
                  <a:lnTo>
                    <a:pt x="13603" y="3122"/>
                  </a:lnTo>
                  <a:lnTo>
                    <a:pt x="13807" y="4042"/>
                  </a:lnTo>
                  <a:lnTo>
                    <a:pt x="11875" y="4547"/>
                  </a:lnTo>
                  <a:lnTo>
                    <a:pt x="9950" y="4850"/>
                  </a:lnTo>
                  <a:lnTo>
                    <a:pt x="7407" y="4042"/>
                  </a:lnTo>
                  <a:lnTo>
                    <a:pt x="7407" y="2721"/>
                  </a:lnTo>
                  <a:lnTo>
                    <a:pt x="5580" y="2924"/>
                  </a:lnTo>
                  <a:lnTo>
                    <a:pt x="3451" y="3023"/>
                  </a:lnTo>
                  <a:lnTo>
                    <a:pt x="2840" y="4042"/>
                  </a:lnTo>
                  <a:lnTo>
                    <a:pt x="1013" y="5763"/>
                  </a:lnTo>
                  <a:lnTo>
                    <a:pt x="710" y="7491"/>
                  </a:lnTo>
                  <a:lnTo>
                    <a:pt x="1118" y="8911"/>
                  </a:lnTo>
                  <a:lnTo>
                    <a:pt x="605" y="9726"/>
                  </a:lnTo>
                  <a:lnTo>
                    <a:pt x="1" y="10941"/>
                  </a:lnTo>
                  <a:lnTo>
                    <a:pt x="1118" y="11756"/>
                  </a:lnTo>
                  <a:lnTo>
                    <a:pt x="2432" y="13176"/>
                  </a:lnTo>
                  <a:lnTo>
                    <a:pt x="2432" y="14391"/>
                  </a:lnTo>
                  <a:lnTo>
                    <a:pt x="4666" y="14194"/>
                  </a:lnTo>
                  <a:lnTo>
                    <a:pt x="5074" y="16225"/>
                  </a:lnTo>
                  <a:lnTo>
                    <a:pt x="4469" y="17848"/>
                  </a:lnTo>
                  <a:lnTo>
                    <a:pt x="1926" y="18354"/>
                  </a:lnTo>
                  <a:lnTo>
                    <a:pt x="1420" y="20279"/>
                  </a:lnTo>
                  <a:lnTo>
                    <a:pt x="4160" y="20686"/>
                  </a:lnTo>
                  <a:lnTo>
                    <a:pt x="5586" y="20279"/>
                  </a:lnTo>
                  <a:lnTo>
                    <a:pt x="5889" y="22106"/>
                  </a:lnTo>
                  <a:lnTo>
                    <a:pt x="7308" y="25155"/>
                  </a:lnTo>
                  <a:lnTo>
                    <a:pt x="7104" y="27185"/>
                  </a:lnTo>
                  <a:lnTo>
                    <a:pt x="4877" y="28506"/>
                  </a:lnTo>
                  <a:lnTo>
                    <a:pt x="5987" y="30333"/>
                  </a:lnTo>
                  <a:lnTo>
                    <a:pt x="7124" y="30819"/>
                  </a:lnTo>
                  <a:lnTo>
                    <a:pt x="9463" y="29249"/>
                  </a:lnTo>
                  <a:lnTo>
                    <a:pt x="11422" y="27251"/>
                  </a:lnTo>
                  <a:lnTo>
                    <a:pt x="12526" y="25904"/>
                  </a:lnTo>
                  <a:lnTo>
                    <a:pt x="13314" y="25398"/>
                  </a:lnTo>
                  <a:lnTo>
                    <a:pt x="13689" y="24793"/>
                  </a:lnTo>
                  <a:lnTo>
                    <a:pt x="13689" y="23584"/>
                  </a:lnTo>
                  <a:lnTo>
                    <a:pt x="14891" y="23788"/>
                  </a:lnTo>
                  <a:lnTo>
                    <a:pt x="16330" y="24235"/>
                  </a:lnTo>
                  <a:lnTo>
                    <a:pt x="18183" y="23584"/>
                  </a:lnTo>
                  <a:lnTo>
                    <a:pt x="19208" y="22750"/>
                  </a:lnTo>
                  <a:lnTo>
                    <a:pt x="20365" y="22750"/>
                  </a:lnTo>
                  <a:lnTo>
                    <a:pt x="20832" y="22973"/>
                  </a:lnTo>
                  <a:lnTo>
                    <a:pt x="21482" y="23788"/>
                  </a:lnTo>
                  <a:lnTo>
                    <a:pt x="22842" y="23584"/>
                  </a:lnTo>
                  <a:lnTo>
                    <a:pt x="23519" y="22750"/>
                  </a:lnTo>
                  <a:lnTo>
                    <a:pt x="23519" y="21547"/>
                  </a:lnTo>
                  <a:lnTo>
                    <a:pt x="23197" y="20292"/>
                  </a:lnTo>
                  <a:lnTo>
                    <a:pt x="23289" y="18899"/>
                  </a:lnTo>
                  <a:lnTo>
                    <a:pt x="23519" y="18111"/>
                  </a:lnTo>
                  <a:lnTo>
                    <a:pt x="23802" y="16954"/>
                  </a:lnTo>
                  <a:lnTo>
                    <a:pt x="24958" y="15981"/>
                  </a:lnTo>
                  <a:lnTo>
                    <a:pt x="25425" y="15469"/>
                  </a:lnTo>
                  <a:cubicBezTo>
                    <a:pt x="25425" y="15469"/>
                    <a:pt x="25425" y="15046"/>
                    <a:pt x="25885" y="15046"/>
                  </a:cubicBezTo>
                  <a:cubicBezTo>
                    <a:pt x="26016" y="15046"/>
                    <a:pt x="26183" y="15080"/>
                    <a:pt x="26397" y="15167"/>
                  </a:cubicBezTo>
                  <a:lnTo>
                    <a:pt x="27370" y="15561"/>
                  </a:lnTo>
                  <a:lnTo>
                    <a:pt x="28204" y="15167"/>
                  </a:lnTo>
                  <a:lnTo>
                    <a:pt x="29085" y="15561"/>
                  </a:lnTo>
                  <a:lnTo>
                    <a:pt x="30800" y="16770"/>
                  </a:lnTo>
                  <a:lnTo>
                    <a:pt x="31175" y="18222"/>
                  </a:lnTo>
                  <a:lnTo>
                    <a:pt x="31168" y="18045"/>
                  </a:lnTo>
                  <a:lnTo>
                    <a:pt x="32489" y="17644"/>
                  </a:lnTo>
                  <a:lnTo>
                    <a:pt x="32896" y="12361"/>
                  </a:lnTo>
                  <a:lnTo>
                    <a:pt x="32791" y="10843"/>
                  </a:lnTo>
                  <a:lnTo>
                    <a:pt x="31069" y="10843"/>
                  </a:lnTo>
                  <a:lnTo>
                    <a:pt x="29952" y="11552"/>
                  </a:lnTo>
                  <a:lnTo>
                    <a:pt x="28934" y="10843"/>
                  </a:lnTo>
                  <a:lnTo>
                    <a:pt x="27311" y="9318"/>
                  </a:lnTo>
                  <a:lnTo>
                    <a:pt x="27008" y="8405"/>
                  </a:lnTo>
                  <a:lnTo>
                    <a:pt x="28632" y="7183"/>
                  </a:lnTo>
                  <a:lnTo>
                    <a:pt x="28428" y="5053"/>
                  </a:lnTo>
                  <a:lnTo>
                    <a:pt x="29039" y="3831"/>
                  </a:lnTo>
                  <a:cubicBezTo>
                    <a:pt x="29039" y="3831"/>
                    <a:pt x="28533" y="2819"/>
                    <a:pt x="27922" y="2714"/>
                  </a:cubicBezTo>
                  <a:lnTo>
                    <a:pt x="26397" y="2517"/>
                  </a:lnTo>
                  <a:lnTo>
                    <a:pt x="24978" y="1906"/>
                  </a:lnTo>
                  <a:lnTo>
                    <a:pt x="23453" y="1295"/>
                  </a:lnTo>
                  <a:lnTo>
                    <a:pt x="22639" y="2004"/>
                  </a:lnTo>
                  <a:lnTo>
                    <a:pt x="22639" y="381"/>
                  </a:lnTo>
                  <a:lnTo>
                    <a:pt x="22619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5" name="Google Shape;603;p34">
              <a:extLst>
                <a:ext uri="{FF2B5EF4-FFF2-40B4-BE49-F238E27FC236}">
                  <a16:creationId xmlns:a16="http://schemas.microsoft.com/office/drawing/2014/main" id="{B7EBE349-5E0E-035D-CDAE-656B34300CCB}"/>
                </a:ext>
              </a:extLst>
            </p:cNvPr>
            <p:cNvSpPr/>
            <p:nvPr/>
          </p:nvSpPr>
          <p:spPr>
            <a:xfrm>
              <a:off x="6053158" y="1874322"/>
              <a:ext cx="87732" cy="65081"/>
            </a:xfrm>
            <a:custGeom>
              <a:avLst/>
              <a:gdLst/>
              <a:ahLst/>
              <a:cxnLst/>
              <a:rect l="l" t="t" r="r" b="b"/>
              <a:pathLst>
                <a:path w="3819" h="2833" extrusionOk="0">
                  <a:moveTo>
                    <a:pt x="0" y="0"/>
                  </a:moveTo>
                  <a:lnTo>
                    <a:pt x="0" y="428"/>
                  </a:lnTo>
                  <a:lnTo>
                    <a:pt x="0" y="1065"/>
                  </a:lnTo>
                  <a:lnTo>
                    <a:pt x="1374" y="2123"/>
                  </a:lnTo>
                  <a:lnTo>
                    <a:pt x="2911" y="2438"/>
                  </a:lnTo>
                  <a:lnTo>
                    <a:pt x="3102" y="2833"/>
                  </a:lnTo>
                  <a:lnTo>
                    <a:pt x="3542" y="2478"/>
                  </a:lnTo>
                  <a:lnTo>
                    <a:pt x="3542" y="1453"/>
                  </a:lnTo>
                  <a:lnTo>
                    <a:pt x="3818" y="1065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6" name="Google Shape;604;p34">
              <a:extLst>
                <a:ext uri="{FF2B5EF4-FFF2-40B4-BE49-F238E27FC236}">
                  <a16:creationId xmlns:a16="http://schemas.microsoft.com/office/drawing/2014/main" id="{FAD3A3D2-5DB0-BA17-60E1-677D0E571838}"/>
                </a:ext>
              </a:extLst>
            </p:cNvPr>
            <p:cNvSpPr/>
            <p:nvPr/>
          </p:nvSpPr>
          <p:spPr>
            <a:xfrm>
              <a:off x="5419577" y="4127046"/>
              <a:ext cx="779432" cy="683407"/>
            </a:xfrm>
            <a:custGeom>
              <a:avLst/>
              <a:gdLst/>
              <a:ahLst/>
              <a:cxnLst/>
              <a:rect l="l" t="t" r="r" b="b"/>
              <a:pathLst>
                <a:path w="33929" h="29749" extrusionOk="0">
                  <a:moveTo>
                    <a:pt x="29519" y="1"/>
                  </a:moveTo>
                  <a:lnTo>
                    <a:pt x="28651" y="47"/>
                  </a:lnTo>
                  <a:lnTo>
                    <a:pt x="28152" y="454"/>
                  </a:lnTo>
                  <a:lnTo>
                    <a:pt x="24669" y="3937"/>
                  </a:lnTo>
                  <a:lnTo>
                    <a:pt x="23881" y="5468"/>
                  </a:lnTo>
                  <a:lnTo>
                    <a:pt x="23184" y="7085"/>
                  </a:lnTo>
                  <a:lnTo>
                    <a:pt x="23184" y="8314"/>
                  </a:lnTo>
                  <a:lnTo>
                    <a:pt x="22231" y="8793"/>
                  </a:lnTo>
                  <a:lnTo>
                    <a:pt x="20819" y="9549"/>
                  </a:lnTo>
                  <a:lnTo>
                    <a:pt x="19807" y="9030"/>
                  </a:lnTo>
                  <a:lnTo>
                    <a:pt x="18965" y="9030"/>
                  </a:lnTo>
                  <a:lnTo>
                    <a:pt x="16186" y="10094"/>
                  </a:lnTo>
                  <a:lnTo>
                    <a:pt x="15759" y="10423"/>
                  </a:lnTo>
                  <a:lnTo>
                    <a:pt x="14563" y="10567"/>
                  </a:lnTo>
                  <a:lnTo>
                    <a:pt x="13991" y="9713"/>
                  </a:lnTo>
                  <a:lnTo>
                    <a:pt x="13360" y="9220"/>
                  </a:lnTo>
                  <a:lnTo>
                    <a:pt x="12559" y="9536"/>
                  </a:lnTo>
                  <a:lnTo>
                    <a:pt x="11487" y="10929"/>
                  </a:lnTo>
                  <a:lnTo>
                    <a:pt x="10646" y="11257"/>
                  </a:lnTo>
                  <a:lnTo>
                    <a:pt x="9799" y="11862"/>
                  </a:lnTo>
                  <a:lnTo>
                    <a:pt x="9135" y="12053"/>
                  </a:lnTo>
                  <a:lnTo>
                    <a:pt x="8478" y="12099"/>
                  </a:lnTo>
                  <a:lnTo>
                    <a:pt x="8478" y="13288"/>
                  </a:lnTo>
                  <a:lnTo>
                    <a:pt x="7716" y="14142"/>
                  </a:lnTo>
                  <a:lnTo>
                    <a:pt x="6625" y="14333"/>
                  </a:lnTo>
                  <a:lnTo>
                    <a:pt x="5475" y="14333"/>
                  </a:lnTo>
                  <a:lnTo>
                    <a:pt x="4923" y="13183"/>
                  </a:lnTo>
                  <a:lnTo>
                    <a:pt x="4272" y="13472"/>
                  </a:lnTo>
                  <a:lnTo>
                    <a:pt x="3451" y="14090"/>
                  </a:lnTo>
                  <a:lnTo>
                    <a:pt x="2485" y="14563"/>
                  </a:lnTo>
                  <a:lnTo>
                    <a:pt x="1046" y="16383"/>
                  </a:lnTo>
                  <a:lnTo>
                    <a:pt x="901" y="17572"/>
                  </a:lnTo>
                  <a:lnTo>
                    <a:pt x="1" y="18368"/>
                  </a:lnTo>
                  <a:lnTo>
                    <a:pt x="303" y="18985"/>
                  </a:lnTo>
                  <a:lnTo>
                    <a:pt x="671" y="20168"/>
                  </a:lnTo>
                  <a:lnTo>
                    <a:pt x="816" y="21035"/>
                  </a:lnTo>
                  <a:lnTo>
                    <a:pt x="2307" y="22159"/>
                  </a:lnTo>
                  <a:lnTo>
                    <a:pt x="3845" y="23401"/>
                  </a:lnTo>
                  <a:lnTo>
                    <a:pt x="3819" y="23427"/>
                  </a:lnTo>
                  <a:cubicBezTo>
                    <a:pt x="3832" y="23454"/>
                    <a:pt x="3963" y="23657"/>
                    <a:pt x="5409" y="24098"/>
                  </a:cubicBezTo>
                  <a:cubicBezTo>
                    <a:pt x="6132" y="24321"/>
                    <a:pt x="6263" y="24367"/>
                    <a:pt x="6283" y="24400"/>
                  </a:cubicBezTo>
                  <a:cubicBezTo>
                    <a:pt x="6355" y="24426"/>
                    <a:pt x="6592" y="24485"/>
                    <a:pt x="7203" y="24650"/>
                  </a:cubicBezTo>
                  <a:cubicBezTo>
                    <a:pt x="7729" y="24787"/>
                    <a:pt x="8054" y="24825"/>
                    <a:pt x="8262" y="24825"/>
                  </a:cubicBezTo>
                  <a:cubicBezTo>
                    <a:pt x="8434" y="24825"/>
                    <a:pt x="8527" y="24799"/>
                    <a:pt x="8590" y="24781"/>
                  </a:cubicBezTo>
                  <a:cubicBezTo>
                    <a:pt x="8629" y="24770"/>
                    <a:pt x="8660" y="24763"/>
                    <a:pt x="8690" y="24763"/>
                  </a:cubicBezTo>
                  <a:cubicBezTo>
                    <a:pt x="8789" y="24763"/>
                    <a:pt x="8870" y="24845"/>
                    <a:pt x="9168" y="25169"/>
                  </a:cubicBezTo>
                  <a:cubicBezTo>
                    <a:pt x="9378" y="25405"/>
                    <a:pt x="9496" y="25458"/>
                    <a:pt x="9562" y="25458"/>
                  </a:cubicBezTo>
                  <a:cubicBezTo>
                    <a:pt x="9608" y="25458"/>
                    <a:pt x="9628" y="25425"/>
                    <a:pt x="9654" y="25399"/>
                  </a:cubicBezTo>
                  <a:cubicBezTo>
                    <a:pt x="9672" y="25381"/>
                    <a:pt x="9689" y="25358"/>
                    <a:pt x="9716" y="25358"/>
                  </a:cubicBezTo>
                  <a:cubicBezTo>
                    <a:pt x="9719" y="25358"/>
                    <a:pt x="9723" y="25359"/>
                    <a:pt x="9726" y="25359"/>
                  </a:cubicBezTo>
                  <a:cubicBezTo>
                    <a:pt x="9785" y="25372"/>
                    <a:pt x="9792" y="25412"/>
                    <a:pt x="9943" y="26030"/>
                  </a:cubicBezTo>
                  <a:lnTo>
                    <a:pt x="10278" y="27396"/>
                  </a:lnTo>
                  <a:lnTo>
                    <a:pt x="9989" y="28743"/>
                  </a:lnTo>
                  <a:lnTo>
                    <a:pt x="10843" y="28822"/>
                  </a:lnTo>
                  <a:lnTo>
                    <a:pt x="12887" y="28796"/>
                  </a:lnTo>
                  <a:lnTo>
                    <a:pt x="13308" y="28888"/>
                  </a:lnTo>
                  <a:lnTo>
                    <a:pt x="13676" y="29118"/>
                  </a:lnTo>
                  <a:lnTo>
                    <a:pt x="15417" y="29749"/>
                  </a:lnTo>
                  <a:lnTo>
                    <a:pt x="17250" y="29578"/>
                  </a:lnTo>
                  <a:lnTo>
                    <a:pt x="19011" y="29059"/>
                  </a:lnTo>
                  <a:lnTo>
                    <a:pt x="20786" y="29000"/>
                  </a:lnTo>
                  <a:lnTo>
                    <a:pt x="20786" y="27370"/>
                  </a:lnTo>
                  <a:lnTo>
                    <a:pt x="20792" y="27364"/>
                  </a:lnTo>
                  <a:lnTo>
                    <a:pt x="20799" y="27350"/>
                  </a:lnTo>
                  <a:lnTo>
                    <a:pt x="21785" y="25852"/>
                  </a:lnTo>
                  <a:lnTo>
                    <a:pt x="21285" y="24735"/>
                  </a:lnTo>
                  <a:lnTo>
                    <a:pt x="20786" y="23454"/>
                  </a:lnTo>
                  <a:lnTo>
                    <a:pt x="20786" y="23447"/>
                  </a:lnTo>
                  <a:lnTo>
                    <a:pt x="21292" y="22770"/>
                  </a:lnTo>
                  <a:lnTo>
                    <a:pt x="21785" y="21929"/>
                  </a:lnTo>
                  <a:lnTo>
                    <a:pt x="21285" y="19885"/>
                  </a:lnTo>
                  <a:lnTo>
                    <a:pt x="21292" y="19879"/>
                  </a:lnTo>
                  <a:lnTo>
                    <a:pt x="21285" y="19866"/>
                  </a:lnTo>
                  <a:lnTo>
                    <a:pt x="22777" y="18985"/>
                  </a:lnTo>
                  <a:lnTo>
                    <a:pt x="22777" y="17480"/>
                  </a:lnTo>
                  <a:lnTo>
                    <a:pt x="22783" y="17480"/>
                  </a:lnTo>
                  <a:lnTo>
                    <a:pt x="22783" y="17467"/>
                  </a:lnTo>
                  <a:lnTo>
                    <a:pt x="24098" y="16330"/>
                  </a:lnTo>
                  <a:lnTo>
                    <a:pt x="24768" y="16330"/>
                  </a:lnTo>
                  <a:lnTo>
                    <a:pt x="26161" y="16804"/>
                  </a:lnTo>
                  <a:lnTo>
                    <a:pt x="27994" y="16337"/>
                  </a:lnTo>
                  <a:lnTo>
                    <a:pt x="28277" y="15200"/>
                  </a:lnTo>
                  <a:lnTo>
                    <a:pt x="28862" y="14293"/>
                  </a:lnTo>
                  <a:lnTo>
                    <a:pt x="28881" y="14267"/>
                  </a:lnTo>
                  <a:lnTo>
                    <a:pt x="30702" y="13367"/>
                  </a:lnTo>
                  <a:lnTo>
                    <a:pt x="31148" y="12394"/>
                  </a:lnTo>
                  <a:lnTo>
                    <a:pt x="31792" y="10817"/>
                  </a:lnTo>
                  <a:lnTo>
                    <a:pt x="31799" y="10797"/>
                  </a:lnTo>
                  <a:lnTo>
                    <a:pt x="32318" y="10055"/>
                  </a:lnTo>
                  <a:lnTo>
                    <a:pt x="32318" y="8649"/>
                  </a:lnTo>
                  <a:lnTo>
                    <a:pt x="31733" y="7242"/>
                  </a:lnTo>
                  <a:lnTo>
                    <a:pt x="32614" y="6303"/>
                  </a:lnTo>
                  <a:lnTo>
                    <a:pt x="32962" y="4916"/>
                  </a:lnTo>
                  <a:lnTo>
                    <a:pt x="33928" y="3024"/>
                  </a:lnTo>
                  <a:lnTo>
                    <a:pt x="31832" y="2123"/>
                  </a:lnTo>
                  <a:lnTo>
                    <a:pt x="30715" y="297"/>
                  </a:lnTo>
                  <a:lnTo>
                    <a:pt x="29519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7" name="Google Shape;605;p34">
              <a:extLst>
                <a:ext uri="{FF2B5EF4-FFF2-40B4-BE49-F238E27FC236}">
                  <a16:creationId xmlns:a16="http://schemas.microsoft.com/office/drawing/2014/main" id="{98BFC592-162A-E8A9-FB81-A262AF3E4820}"/>
                </a:ext>
              </a:extLst>
            </p:cNvPr>
            <p:cNvSpPr/>
            <p:nvPr/>
          </p:nvSpPr>
          <p:spPr>
            <a:xfrm>
              <a:off x="4935778" y="4504001"/>
              <a:ext cx="717957" cy="473576"/>
            </a:xfrm>
            <a:custGeom>
              <a:avLst/>
              <a:gdLst/>
              <a:ahLst/>
              <a:cxnLst/>
              <a:rect l="l" t="t" r="r" b="b"/>
              <a:pathLst>
                <a:path w="31253" h="20615" extrusionOk="0">
                  <a:moveTo>
                    <a:pt x="19011" y="0"/>
                  </a:moveTo>
                  <a:lnTo>
                    <a:pt x="18505" y="1006"/>
                  </a:lnTo>
                  <a:lnTo>
                    <a:pt x="17749" y="1571"/>
                  </a:lnTo>
                  <a:lnTo>
                    <a:pt x="16803" y="1571"/>
                  </a:lnTo>
                  <a:lnTo>
                    <a:pt x="15653" y="427"/>
                  </a:lnTo>
                  <a:lnTo>
                    <a:pt x="15390" y="1236"/>
                  </a:lnTo>
                  <a:lnTo>
                    <a:pt x="14463" y="1236"/>
                  </a:lnTo>
                  <a:lnTo>
                    <a:pt x="14306" y="2642"/>
                  </a:lnTo>
                  <a:lnTo>
                    <a:pt x="13248" y="2642"/>
                  </a:lnTo>
                  <a:lnTo>
                    <a:pt x="12091" y="1873"/>
                  </a:lnTo>
                  <a:lnTo>
                    <a:pt x="10954" y="3082"/>
                  </a:lnTo>
                  <a:lnTo>
                    <a:pt x="11191" y="4416"/>
                  </a:lnTo>
                  <a:lnTo>
                    <a:pt x="8536" y="5592"/>
                  </a:lnTo>
                  <a:lnTo>
                    <a:pt x="8536" y="8628"/>
                  </a:lnTo>
                  <a:lnTo>
                    <a:pt x="7321" y="9437"/>
                  </a:lnTo>
                  <a:lnTo>
                    <a:pt x="6453" y="8648"/>
                  </a:lnTo>
                  <a:lnTo>
                    <a:pt x="5395" y="8648"/>
                  </a:lnTo>
                  <a:lnTo>
                    <a:pt x="4561" y="9785"/>
                  </a:lnTo>
                  <a:lnTo>
                    <a:pt x="4869" y="11093"/>
                  </a:lnTo>
                  <a:lnTo>
                    <a:pt x="5027" y="12440"/>
                  </a:lnTo>
                  <a:lnTo>
                    <a:pt x="4074" y="14030"/>
                  </a:lnTo>
                  <a:lnTo>
                    <a:pt x="2675" y="14030"/>
                  </a:lnTo>
                  <a:lnTo>
                    <a:pt x="2445" y="14970"/>
                  </a:lnTo>
                  <a:lnTo>
                    <a:pt x="1479" y="14970"/>
                  </a:lnTo>
                  <a:lnTo>
                    <a:pt x="0" y="15410"/>
                  </a:lnTo>
                  <a:lnTo>
                    <a:pt x="1052" y="16284"/>
                  </a:lnTo>
                  <a:lnTo>
                    <a:pt x="2169" y="15975"/>
                  </a:lnTo>
                  <a:lnTo>
                    <a:pt x="3608" y="15975"/>
                  </a:lnTo>
                  <a:lnTo>
                    <a:pt x="4318" y="17716"/>
                  </a:lnTo>
                  <a:lnTo>
                    <a:pt x="5389" y="20614"/>
                  </a:lnTo>
                  <a:lnTo>
                    <a:pt x="6683" y="18774"/>
                  </a:lnTo>
                  <a:lnTo>
                    <a:pt x="6801" y="18649"/>
                  </a:lnTo>
                  <a:lnTo>
                    <a:pt x="6946" y="18564"/>
                  </a:lnTo>
                  <a:lnTo>
                    <a:pt x="9699" y="17545"/>
                  </a:lnTo>
                  <a:lnTo>
                    <a:pt x="12466" y="16534"/>
                  </a:lnTo>
                  <a:lnTo>
                    <a:pt x="13176" y="16468"/>
                  </a:lnTo>
                  <a:lnTo>
                    <a:pt x="13944" y="16724"/>
                  </a:lnTo>
                  <a:lnTo>
                    <a:pt x="15331" y="17013"/>
                  </a:lnTo>
                  <a:lnTo>
                    <a:pt x="16606" y="16586"/>
                  </a:lnTo>
                  <a:lnTo>
                    <a:pt x="18511" y="14996"/>
                  </a:lnTo>
                  <a:lnTo>
                    <a:pt x="20213" y="13189"/>
                  </a:lnTo>
                  <a:lnTo>
                    <a:pt x="20792" y="12689"/>
                  </a:lnTo>
                  <a:lnTo>
                    <a:pt x="21508" y="12578"/>
                  </a:lnTo>
                  <a:lnTo>
                    <a:pt x="21514" y="12578"/>
                  </a:lnTo>
                  <a:lnTo>
                    <a:pt x="23282" y="12775"/>
                  </a:lnTo>
                  <a:lnTo>
                    <a:pt x="25030" y="12584"/>
                  </a:lnTo>
                  <a:lnTo>
                    <a:pt x="27455" y="12223"/>
                  </a:lnTo>
                  <a:lnTo>
                    <a:pt x="29919" y="12229"/>
                  </a:lnTo>
                  <a:lnTo>
                    <a:pt x="30964" y="12321"/>
                  </a:lnTo>
                  <a:lnTo>
                    <a:pt x="31253" y="10981"/>
                  </a:lnTo>
                  <a:lnTo>
                    <a:pt x="30918" y="9627"/>
                  </a:lnTo>
                  <a:cubicBezTo>
                    <a:pt x="30839" y="9299"/>
                    <a:pt x="30799" y="9134"/>
                    <a:pt x="30773" y="9049"/>
                  </a:cubicBezTo>
                  <a:cubicBezTo>
                    <a:pt x="30747" y="9082"/>
                    <a:pt x="30701" y="9128"/>
                    <a:pt x="30629" y="9128"/>
                  </a:cubicBezTo>
                  <a:lnTo>
                    <a:pt x="30622" y="9128"/>
                  </a:lnTo>
                  <a:cubicBezTo>
                    <a:pt x="30510" y="9128"/>
                    <a:pt x="30359" y="9029"/>
                    <a:pt x="30169" y="8819"/>
                  </a:cubicBezTo>
                  <a:cubicBezTo>
                    <a:pt x="29941" y="8573"/>
                    <a:pt x="29789" y="8447"/>
                    <a:pt x="29700" y="8447"/>
                  </a:cubicBezTo>
                  <a:cubicBezTo>
                    <a:pt x="29691" y="8447"/>
                    <a:pt x="29683" y="8449"/>
                    <a:pt x="29676" y="8451"/>
                  </a:cubicBezTo>
                  <a:cubicBezTo>
                    <a:pt x="29609" y="8469"/>
                    <a:pt x="29510" y="8497"/>
                    <a:pt x="29326" y="8497"/>
                  </a:cubicBezTo>
                  <a:cubicBezTo>
                    <a:pt x="29110" y="8497"/>
                    <a:pt x="28777" y="8458"/>
                    <a:pt x="28243" y="8319"/>
                  </a:cubicBezTo>
                  <a:cubicBezTo>
                    <a:pt x="27376" y="8089"/>
                    <a:pt x="27271" y="8057"/>
                    <a:pt x="27258" y="8030"/>
                  </a:cubicBezTo>
                  <a:cubicBezTo>
                    <a:pt x="27198" y="8004"/>
                    <a:pt x="27014" y="7938"/>
                    <a:pt x="26449" y="7767"/>
                  </a:cubicBezTo>
                  <a:cubicBezTo>
                    <a:pt x="25740" y="7551"/>
                    <a:pt x="24879" y="7248"/>
                    <a:pt x="24807" y="7038"/>
                  </a:cubicBezTo>
                  <a:cubicBezTo>
                    <a:pt x="24800" y="7025"/>
                    <a:pt x="24793" y="7012"/>
                    <a:pt x="24793" y="7005"/>
                  </a:cubicBezTo>
                  <a:lnTo>
                    <a:pt x="23321" y="5816"/>
                  </a:lnTo>
                  <a:lnTo>
                    <a:pt x="21804" y="4672"/>
                  </a:lnTo>
                  <a:lnTo>
                    <a:pt x="21797" y="4646"/>
                  </a:lnTo>
                  <a:lnTo>
                    <a:pt x="21646" y="3766"/>
                  </a:lnTo>
                  <a:lnTo>
                    <a:pt x="21284" y="2596"/>
                  </a:lnTo>
                  <a:lnTo>
                    <a:pt x="20634" y="1255"/>
                  </a:lnTo>
                  <a:lnTo>
                    <a:pt x="20621" y="1236"/>
                  </a:lnTo>
                  <a:lnTo>
                    <a:pt x="20371" y="276"/>
                  </a:lnTo>
                  <a:lnTo>
                    <a:pt x="1970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8" name="Google Shape;606;p34">
              <a:extLst>
                <a:ext uri="{FF2B5EF4-FFF2-40B4-BE49-F238E27FC236}">
                  <a16:creationId xmlns:a16="http://schemas.microsoft.com/office/drawing/2014/main" id="{FAC74A61-CD93-6A35-0870-A7812C59D3A0}"/>
                </a:ext>
              </a:extLst>
            </p:cNvPr>
            <p:cNvSpPr/>
            <p:nvPr/>
          </p:nvSpPr>
          <p:spPr>
            <a:xfrm>
              <a:off x="4980459" y="3823787"/>
              <a:ext cx="551453" cy="723402"/>
            </a:xfrm>
            <a:custGeom>
              <a:avLst/>
              <a:gdLst/>
              <a:ahLst/>
              <a:cxnLst/>
              <a:rect l="l" t="t" r="r" b="b"/>
              <a:pathLst>
                <a:path w="24005" h="31490" extrusionOk="0">
                  <a:moveTo>
                    <a:pt x="8832" y="0"/>
                  </a:moveTo>
                  <a:lnTo>
                    <a:pt x="8530" y="20"/>
                  </a:lnTo>
                  <a:lnTo>
                    <a:pt x="8431" y="27"/>
                  </a:lnTo>
                  <a:lnTo>
                    <a:pt x="7445" y="99"/>
                  </a:lnTo>
                  <a:lnTo>
                    <a:pt x="6946" y="894"/>
                  </a:lnTo>
                  <a:lnTo>
                    <a:pt x="6020" y="2129"/>
                  </a:lnTo>
                  <a:lnTo>
                    <a:pt x="4495" y="2228"/>
                  </a:lnTo>
                  <a:lnTo>
                    <a:pt x="3706" y="3122"/>
                  </a:lnTo>
                  <a:lnTo>
                    <a:pt x="3503" y="4962"/>
                  </a:lnTo>
                  <a:lnTo>
                    <a:pt x="2162" y="5376"/>
                  </a:lnTo>
                  <a:lnTo>
                    <a:pt x="388" y="6361"/>
                  </a:lnTo>
                  <a:lnTo>
                    <a:pt x="1571" y="7347"/>
                  </a:lnTo>
                  <a:cubicBezTo>
                    <a:pt x="1729" y="7682"/>
                    <a:pt x="3095" y="10626"/>
                    <a:pt x="2885" y="10941"/>
                  </a:cubicBezTo>
                  <a:cubicBezTo>
                    <a:pt x="2681" y="11257"/>
                    <a:pt x="1400" y="11750"/>
                    <a:pt x="1347" y="11769"/>
                  </a:cubicBezTo>
                  <a:lnTo>
                    <a:pt x="0" y="12611"/>
                  </a:lnTo>
                  <a:lnTo>
                    <a:pt x="0" y="14490"/>
                  </a:lnTo>
                  <a:lnTo>
                    <a:pt x="736" y="15876"/>
                  </a:lnTo>
                  <a:lnTo>
                    <a:pt x="1282" y="17684"/>
                  </a:lnTo>
                  <a:lnTo>
                    <a:pt x="3325" y="20595"/>
                  </a:lnTo>
                  <a:lnTo>
                    <a:pt x="1663" y="21922"/>
                  </a:lnTo>
                  <a:lnTo>
                    <a:pt x="2274" y="23184"/>
                  </a:lnTo>
                  <a:lnTo>
                    <a:pt x="4186" y="22113"/>
                  </a:lnTo>
                  <a:lnTo>
                    <a:pt x="5047" y="21324"/>
                  </a:lnTo>
                  <a:lnTo>
                    <a:pt x="6388" y="21245"/>
                  </a:lnTo>
                  <a:cubicBezTo>
                    <a:pt x="6892" y="21096"/>
                    <a:pt x="7925" y="20809"/>
                    <a:pt x="8387" y="20809"/>
                  </a:cubicBezTo>
                  <a:cubicBezTo>
                    <a:pt x="8514" y="20809"/>
                    <a:pt x="8598" y="20831"/>
                    <a:pt x="8615" y="20884"/>
                  </a:cubicBezTo>
                  <a:cubicBezTo>
                    <a:pt x="8694" y="21114"/>
                    <a:pt x="9463" y="23670"/>
                    <a:pt x="9476" y="23696"/>
                  </a:cubicBezTo>
                  <a:lnTo>
                    <a:pt x="9476" y="23709"/>
                  </a:lnTo>
                  <a:lnTo>
                    <a:pt x="9476" y="25648"/>
                  </a:lnTo>
                  <a:lnTo>
                    <a:pt x="9943" y="27133"/>
                  </a:lnTo>
                  <a:lnTo>
                    <a:pt x="10633" y="28579"/>
                  </a:lnTo>
                  <a:lnTo>
                    <a:pt x="12965" y="28579"/>
                  </a:lnTo>
                  <a:lnTo>
                    <a:pt x="13846" y="29591"/>
                  </a:lnTo>
                  <a:lnTo>
                    <a:pt x="13734" y="29945"/>
                  </a:lnTo>
                  <a:lnTo>
                    <a:pt x="14891" y="31102"/>
                  </a:lnTo>
                  <a:lnTo>
                    <a:pt x="15778" y="31102"/>
                  </a:lnTo>
                  <a:lnTo>
                    <a:pt x="16487" y="30570"/>
                  </a:lnTo>
                  <a:lnTo>
                    <a:pt x="16987" y="29558"/>
                  </a:lnTo>
                  <a:lnTo>
                    <a:pt x="16993" y="29558"/>
                  </a:lnTo>
                  <a:lnTo>
                    <a:pt x="17013" y="29525"/>
                  </a:lnTo>
                  <a:lnTo>
                    <a:pt x="17789" y="29525"/>
                  </a:lnTo>
                  <a:lnTo>
                    <a:pt x="17789" y="29531"/>
                  </a:lnTo>
                  <a:lnTo>
                    <a:pt x="18505" y="29834"/>
                  </a:lnTo>
                  <a:lnTo>
                    <a:pt x="18761" y="30839"/>
                  </a:lnTo>
                  <a:lnTo>
                    <a:pt x="19083" y="31490"/>
                  </a:lnTo>
                  <a:lnTo>
                    <a:pt x="19931" y="30734"/>
                  </a:lnTo>
                  <a:lnTo>
                    <a:pt x="20075" y="29564"/>
                  </a:lnTo>
                  <a:lnTo>
                    <a:pt x="20082" y="29558"/>
                  </a:lnTo>
                  <a:lnTo>
                    <a:pt x="20082" y="29551"/>
                  </a:lnTo>
                  <a:lnTo>
                    <a:pt x="20095" y="29545"/>
                  </a:lnTo>
                  <a:lnTo>
                    <a:pt x="21547" y="27698"/>
                  </a:lnTo>
                  <a:lnTo>
                    <a:pt x="22526" y="27225"/>
                  </a:lnTo>
                  <a:lnTo>
                    <a:pt x="23348" y="26601"/>
                  </a:lnTo>
                  <a:lnTo>
                    <a:pt x="24005" y="26312"/>
                  </a:lnTo>
                  <a:lnTo>
                    <a:pt x="23795" y="25891"/>
                  </a:lnTo>
                  <a:lnTo>
                    <a:pt x="22724" y="25194"/>
                  </a:lnTo>
                  <a:lnTo>
                    <a:pt x="22250" y="24386"/>
                  </a:lnTo>
                  <a:lnTo>
                    <a:pt x="22250" y="24380"/>
                  </a:lnTo>
                  <a:lnTo>
                    <a:pt x="22244" y="24373"/>
                  </a:lnTo>
                  <a:lnTo>
                    <a:pt x="21836" y="23138"/>
                  </a:lnTo>
                  <a:lnTo>
                    <a:pt x="21179" y="22573"/>
                  </a:lnTo>
                  <a:lnTo>
                    <a:pt x="21179" y="22559"/>
                  </a:lnTo>
                  <a:lnTo>
                    <a:pt x="21173" y="22553"/>
                  </a:lnTo>
                  <a:lnTo>
                    <a:pt x="21311" y="21817"/>
                  </a:lnTo>
                  <a:lnTo>
                    <a:pt x="20864" y="21186"/>
                  </a:lnTo>
                  <a:cubicBezTo>
                    <a:pt x="20719" y="20989"/>
                    <a:pt x="20647" y="20864"/>
                    <a:pt x="20608" y="20772"/>
                  </a:cubicBezTo>
                  <a:cubicBezTo>
                    <a:pt x="20568" y="20673"/>
                    <a:pt x="20568" y="20627"/>
                    <a:pt x="20588" y="20608"/>
                  </a:cubicBezTo>
                  <a:cubicBezTo>
                    <a:pt x="20594" y="20601"/>
                    <a:pt x="20594" y="20595"/>
                    <a:pt x="20601" y="20595"/>
                  </a:cubicBezTo>
                  <a:cubicBezTo>
                    <a:pt x="20614" y="20575"/>
                    <a:pt x="20634" y="20562"/>
                    <a:pt x="20654" y="20562"/>
                  </a:cubicBezTo>
                  <a:lnTo>
                    <a:pt x="20654" y="19668"/>
                  </a:lnTo>
                  <a:lnTo>
                    <a:pt x="20489" y="19155"/>
                  </a:lnTo>
                  <a:lnTo>
                    <a:pt x="19786" y="19155"/>
                  </a:lnTo>
                  <a:lnTo>
                    <a:pt x="19786" y="19109"/>
                  </a:lnTo>
                  <a:lnTo>
                    <a:pt x="19780" y="19109"/>
                  </a:lnTo>
                  <a:lnTo>
                    <a:pt x="19780" y="14082"/>
                  </a:lnTo>
                  <a:lnTo>
                    <a:pt x="19786" y="14076"/>
                  </a:lnTo>
                  <a:lnTo>
                    <a:pt x="20470" y="13215"/>
                  </a:lnTo>
                  <a:lnTo>
                    <a:pt x="21271" y="12565"/>
                  </a:lnTo>
                  <a:lnTo>
                    <a:pt x="21528" y="11802"/>
                  </a:lnTo>
                  <a:lnTo>
                    <a:pt x="21081" y="10685"/>
                  </a:lnTo>
                  <a:lnTo>
                    <a:pt x="20463" y="8786"/>
                  </a:lnTo>
                  <a:lnTo>
                    <a:pt x="19477" y="8937"/>
                  </a:lnTo>
                  <a:lnTo>
                    <a:pt x="19458" y="8885"/>
                  </a:lnTo>
                  <a:lnTo>
                    <a:pt x="19063" y="7906"/>
                  </a:lnTo>
                  <a:lnTo>
                    <a:pt x="17447" y="7301"/>
                  </a:lnTo>
                  <a:lnTo>
                    <a:pt x="16527" y="5770"/>
                  </a:lnTo>
                  <a:lnTo>
                    <a:pt x="15009" y="4554"/>
                  </a:lnTo>
                  <a:lnTo>
                    <a:pt x="12676" y="3036"/>
                  </a:lnTo>
                  <a:lnTo>
                    <a:pt x="11342" y="2419"/>
                  </a:lnTo>
                  <a:lnTo>
                    <a:pt x="11342" y="2392"/>
                  </a:lnTo>
                  <a:lnTo>
                    <a:pt x="11336" y="2392"/>
                  </a:lnTo>
                  <a:lnTo>
                    <a:pt x="11237" y="1400"/>
                  </a:lnTo>
                  <a:lnTo>
                    <a:pt x="883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69" name="Google Shape;607;p34">
              <a:extLst>
                <a:ext uri="{FF2B5EF4-FFF2-40B4-BE49-F238E27FC236}">
                  <a16:creationId xmlns:a16="http://schemas.microsoft.com/office/drawing/2014/main" id="{A53C3009-BAD8-3171-B6EC-4FF439869D83}"/>
                </a:ext>
              </a:extLst>
            </p:cNvPr>
            <p:cNvSpPr/>
            <p:nvPr/>
          </p:nvSpPr>
          <p:spPr>
            <a:xfrm>
              <a:off x="4323333" y="3481566"/>
              <a:ext cx="1006766" cy="707414"/>
            </a:xfrm>
            <a:custGeom>
              <a:avLst/>
              <a:gdLst/>
              <a:ahLst/>
              <a:cxnLst/>
              <a:rect l="l" t="t" r="r" b="b"/>
              <a:pathLst>
                <a:path w="43825" h="30794" extrusionOk="0">
                  <a:moveTo>
                    <a:pt x="42852" y="0"/>
                  </a:moveTo>
                  <a:lnTo>
                    <a:pt x="42168" y="776"/>
                  </a:lnTo>
                  <a:lnTo>
                    <a:pt x="38594" y="1288"/>
                  </a:lnTo>
                  <a:lnTo>
                    <a:pt x="38180" y="1906"/>
                  </a:lnTo>
                  <a:lnTo>
                    <a:pt x="37115" y="2675"/>
                  </a:lnTo>
                  <a:lnTo>
                    <a:pt x="36392" y="3404"/>
                  </a:lnTo>
                  <a:lnTo>
                    <a:pt x="35472" y="3063"/>
                  </a:lnTo>
                  <a:cubicBezTo>
                    <a:pt x="35290" y="2996"/>
                    <a:pt x="35134" y="2969"/>
                    <a:pt x="35001" y="2969"/>
                  </a:cubicBezTo>
                  <a:cubicBezTo>
                    <a:pt x="34465" y="2969"/>
                    <a:pt x="34309" y="3404"/>
                    <a:pt x="34309" y="3404"/>
                  </a:cubicBezTo>
                  <a:lnTo>
                    <a:pt x="34552" y="4784"/>
                  </a:lnTo>
                  <a:lnTo>
                    <a:pt x="34020" y="6013"/>
                  </a:lnTo>
                  <a:lnTo>
                    <a:pt x="31267" y="5382"/>
                  </a:lnTo>
                  <a:lnTo>
                    <a:pt x="30347" y="5435"/>
                  </a:lnTo>
                  <a:lnTo>
                    <a:pt x="30347" y="6690"/>
                  </a:lnTo>
                  <a:lnTo>
                    <a:pt x="29617" y="7419"/>
                  </a:lnTo>
                  <a:lnTo>
                    <a:pt x="28651" y="7124"/>
                  </a:lnTo>
                  <a:lnTo>
                    <a:pt x="27830" y="7124"/>
                  </a:lnTo>
                  <a:lnTo>
                    <a:pt x="27153" y="7222"/>
                  </a:lnTo>
                  <a:cubicBezTo>
                    <a:pt x="26815" y="7271"/>
                    <a:pt x="26815" y="7271"/>
                    <a:pt x="26802" y="7271"/>
                  </a:cubicBezTo>
                  <a:cubicBezTo>
                    <a:pt x="26790" y="7271"/>
                    <a:pt x="26765" y="7271"/>
                    <a:pt x="26378" y="7321"/>
                  </a:cubicBezTo>
                  <a:cubicBezTo>
                    <a:pt x="25609" y="7419"/>
                    <a:pt x="26378" y="7321"/>
                    <a:pt x="25313" y="7708"/>
                  </a:cubicBezTo>
                  <a:cubicBezTo>
                    <a:pt x="24930" y="7849"/>
                    <a:pt x="24647" y="7893"/>
                    <a:pt x="24442" y="7893"/>
                  </a:cubicBezTo>
                  <a:cubicBezTo>
                    <a:pt x="24080" y="7893"/>
                    <a:pt x="23959" y="7754"/>
                    <a:pt x="23959" y="7754"/>
                  </a:cubicBezTo>
                  <a:lnTo>
                    <a:pt x="23427" y="7511"/>
                  </a:lnTo>
                  <a:lnTo>
                    <a:pt x="22560" y="7998"/>
                  </a:lnTo>
                  <a:lnTo>
                    <a:pt x="21541" y="8674"/>
                  </a:lnTo>
                  <a:lnTo>
                    <a:pt x="20096" y="6355"/>
                  </a:lnTo>
                  <a:lnTo>
                    <a:pt x="19609" y="5435"/>
                  </a:lnTo>
                  <a:cubicBezTo>
                    <a:pt x="19467" y="5165"/>
                    <a:pt x="19304" y="5070"/>
                    <a:pt x="19145" y="5070"/>
                  </a:cubicBezTo>
                  <a:cubicBezTo>
                    <a:pt x="18762" y="5070"/>
                    <a:pt x="18400" y="5625"/>
                    <a:pt x="18400" y="5625"/>
                  </a:cubicBezTo>
                  <a:lnTo>
                    <a:pt x="15837" y="5868"/>
                  </a:lnTo>
                  <a:lnTo>
                    <a:pt x="13032" y="5868"/>
                  </a:lnTo>
                  <a:lnTo>
                    <a:pt x="11100" y="5533"/>
                  </a:lnTo>
                  <a:lnTo>
                    <a:pt x="10423" y="5244"/>
                  </a:lnTo>
                  <a:lnTo>
                    <a:pt x="11244" y="4035"/>
                  </a:lnTo>
                  <a:lnTo>
                    <a:pt x="11632" y="3063"/>
                  </a:lnTo>
                  <a:lnTo>
                    <a:pt x="11244" y="2051"/>
                  </a:lnTo>
                  <a:lnTo>
                    <a:pt x="10521" y="1761"/>
                  </a:lnTo>
                  <a:lnTo>
                    <a:pt x="9260" y="1131"/>
                  </a:lnTo>
                  <a:lnTo>
                    <a:pt x="7472" y="1328"/>
                  </a:lnTo>
                  <a:cubicBezTo>
                    <a:pt x="5685" y="1518"/>
                    <a:pt x="7472" y="1906"/>
                    <a:pt x="7472" y="1906"/>
                  </a:cubicBezTo>
                  <a:lnTo>
                    <a:pt x="6743" y="2754"/>
                  </a:lnTo>
                  <a:cubicBezTo>
                    <a:pt x="6736" y="2484"/>
                    <a:pt x="6506" y="1663"/>
                    <a:pt x="6506" y="1663"/>
                  </a:cubicBezTo>
                  <a:lnTo>
                    <a:pt x="5875" y="887"/>
                  </a:lnTo>
                  <a:lnTo>
                    <a:pt x="5008" y="1374"/>
                  </a:lnTo>
                  <a:lnTo>
                    <a:pt x="4233" y="3214"/>
                  </a:lnTo>
                  <a:lnTo>
                    <a:pt x="3700" y="3950"/>
                  </a:lnTo>
                  <a:lnTo>
                    <a:pt x="3779" y="4134"/>
                  </a:lnTo>
                  <a:lnTo>
                    <a:pt x="4114" y="4883"/>
                  </a:lnTo>
                  <a:lnTo>
                    <a:pt x="4949" y="4856"/>
                  </a:lnTo>
                  <a:lnTo>
                    <a:pt x="5770" y="4916"/>
                  </a:lnTo>
                  <a:lnTo>
                    <a:pt x="6375" y="5533"/>
                  </a:lnTo>
                  <a:lnTo>
                    <a:pt x="6552" y="6572"/>
                  </a:lnTo>
                  <a:lnTo>
                    <a:pt x="6040" y="7478"/>
                  </a:lnTo>
                  <a:lnTo>
                    <a:pt x="5146" y="8464"/>
                  </a:lnTo>
                  <a:lnTo>
                    <a:pt x="5245" y="9811"/>
                  </a:lnTo>
                  <a:lnTo>
                    <a:pt x="5245" y="10048"/>
                  </a:lnTo>
                  <a:lnTo>
                    <a:pt x="5015" y="10225"/>
                  </a:lnTo>
                  <a:lnTo>
                    <a:pt x="3510" y="11171"/>
                  </a:lnTo>
                  <a:lnTo>
                    <a:pt x="2136" y="12302"/>
                  </a:lnTo>
                  <a:lnTo>
                    <a:pt x="1322" y="13011"/>
                  </a:lnTo>
                  <a:lnTo>
                    <a:pt x="1059" y="13925"/>
                  </a:lnTo>
                  <a:lnTo>
                    <a:pt x="960" y="15219"/>
                  </a:lnTo>
                  <a:lnTo>
                    <a:pt x="435" y="16336"/>
                  </a:lnTo>
                  <a:lnTo>
                    <a:pt x="1" y="17289"/>
                  </a:lnTo>
                  <a:lnTo>
                    <a:pt x="113" y="18354"/>
                  </a:lnTo>
                  <a:lnTo>
                    <a:pt x="1644" y="20818"/>
                  </a:lnTo>
                  <a:lnTo>
                    <a:pt x="2813" y="23479"/>
                  </a:lnTo>
                  <a:lnTo>
                    <a:pt x="3418" y="24136"/>
                  </a:lnTo>
                  <a:lnTo>
                    <a:pt x="4331" y="24038"/>
                  </a:lnTo>
                  <a:lnTo>
                    <a:pt x="5508" y="23788"/>
                  </a:lnTo>
                  <a:lnTo>
                    <a:pt x="5895" y="24932"/>
                  </a:lnTo>
                  <a:lnTo>
                    <a:pt x="5902" y="25477"/>
                  </a:lnTo>
                  <a:lnTo>
                    <a:pt x="5534" y="25832"/>
                  </a:lnTo>
                  <a:lnTo>
                    <a:pt x="5205" y="26082"/>
                  </a:lnTo>
                  <a:lnTo>
                    <a:pt x="5179" y="26174"/>
                  </a:lnTo>
                  <a:lnTo>
                    <a:pt x="8162" y="25819"/>
                  </a:lnTo>
                  <a:lnTo>
                    <a:pt x="8471" y="27849"/>
                  </a:lnTo>
                  <a:lnTo>
                    <a:pt x="9891" y="28355"/>
                  </a:lnTo>
                  <a:lnTo>
                    <a:pt x="11816" y="28257"/>
                  </a:lnTo>
                  <a:lnTo>
                    <a:pt x="13340" y="28559"/>
                  </a:lnTo>
                  <a:lnTo>
                    <a:pt x="13846" y="29676"/>
                  </a:lnTo>
                  <a:lnTo>
                    <a:pt x="15371" y="28763"/>
                  </a:lnTo>
                  <a:lnTo>
                    <a:pt x="17303" y="29269"/>
                  </a:lnTo>
                  <a:lnTo>
                    <a:pt x="18216" y="30589"/>
                  </a:lnTo>
                  <a:lnTo>
                    <a:pt x="21055" y="30793"/>
                  </a:lnTo>
                  <a:lnTo>
                    <a:pt x="21870" y="29880"/>
                  </a:lnTo>
                  <a:cubicBezTo>
                    <a:pt x="22277" y="29472"/>
                    <a:pt x="23999" y="26831"/>
                    <a:pt x="23999" y="26831"/>
                  </a:cubicBezTo>
                  <a:cubicBezTo>
                    <a:pt x="23999" y="26831"/>
                    <a:pt x="25140" y="25505"/>
                    <a:pt x="25674" y="25505"/>
                  </a:cubicBezTo>
                  <a:cubicBezTo>
                    <a:pt x="25692" y="25505"/>
                    <a:pt x="25710" y="25507"/>
                    <a:pt x="25727" y="25510"/>
                  </a:cubicBezTo>
                  <a:cubicBezTo>
                    <a:pt x="26233" y="25615"/>
                    <a:pt x="27554" y="25917"/>
                    <a:pt x="27554" y="25917"/>
                  </a:cubicBezTo>
                  <a:lnTo>
                    <a:pt x="27146" y="27140"/>
                  </a:lnTo>
                  <a:lnTo>
                    <a:pt x="26437" y="27646"/>
                  </a:lnTo>
                  <a:lnTo>
                    <a:pt x="26943" y="28460"/>
                  </a:lnTo>
                  <a:lnTo>
                    <a:pt x="28513" y="27481"/>
                  </a:lnTo>
                  <a:lnTo>
                    <a:pt x="29887" y="26627"/>
                  </a:lnTo>
                  <a:cubicBezTo>
                    <a:pt x="29887" y="26627"/>
                    <a:pt x="31208" y="26121"/>
                    <a:pt x="31411" y="25819"/>
                  </a:cubicBezTo>
                  <a:cubicBezTo>
                    <a:pt x="31615" y="25516"/>
                    <a:pt x="30090" y="22264"/>
                    <a:pt x="30090" y="22264"/>
                  </a:cubicBezTo>
                  <a:lnTo>
                    <a:pt x="28875" y="21252"/>
                  </a:lnTo>
                  <a:lnTo>
                    <a:pt x="30702" y="20233"/>
                  </a:lnTo>
                  <a:lnTo>
                    <a:pt x="32022" y="19826"/>
                  </a:lnTo>
                  <a:lnTo>
                    <a:pt x="32219" y="17999"/>
                  </a:lnTo>
                  <a:lnTo>
                    <a:pt x="33034" y="17086"/>
                  </a:lnTo>
                  <a:lnTo>
                    <a:pt x="34559" y="16987"/>
                  </a:lnTo>
                  <a:lnTo>
                    <a:pt x="35472" y="15771"/>
                  </a:lnTo>
                  <a:lnTo>
                    <a:pt x="35978" y="14956"/>
                  </a:lnTo>
                  <a:lnTo>
                    <a:pt x="36990" y="14884"/>
                  </a:lnTo>
                  <a:lnTo>
                    <a:pt x="37549" y="14010"/>
                  </a:lnTo>
                  <a:lnTo>
                    <a:pt x="39277" y="12992"/>
                  </a:lnTo>
                  <a:lnTo>
                    <a:pt x="40269" y="11802"/>
                  </a:lnTo>
                  <a:lnTo>
                    <a:pt x="39047" y="10074"/>
                  </a:lnTo>
                  <a:lnTo>
                    <a:pt x="40782" y="8642"/>
                  </a:lnTo>
                  <a:lnTo>
                    <a:pt x="40276" y="7137"/>
                  </a:lnTo>
                  <a:lnTo>
                    <a:pt x="40696" y="5770"/>
                  </a:lnTo>
                  <a:lnTo>
                    <a:pt x="42333" y="6072"/>
                  </a:lnTo>
                  <a:lnTo>
                    <a:pt x="43220" y="4594"/>
                  </a:lnTo>
                  <a:lnTo>
                    <a:pt x="42503" y="2957"/>
                  </a:lnTo>
                  <a:lnTo>
                    <a:pt x="43824" y="1847"/>
                  </a:lnTo>
                  <a:lnTo>
                    <a:pt x="43226" y="657"/>
                  </a:lnTo>
                  <a:lnTo>
                    <a:pt x="428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0" name="Google Shape;608;p34">
              <a:extLst>
                <a:ext uri="{FF2B5EF4-FFF2-40B4-BE49-F238E27FC236}">
                  <a16:creationId xmlns:a16="http://schemas.microsoft.com/office/drawing/2014/main" id="{7909F637-2ECC-80F2-7814-D9F6A3C549CA}"/>
                </a:ext>
              </a:extLst>
            </p:cNvPr>
            <p:cNvSpPr/>
            <p:nvPr/>
          </p:nvSpPr>
          <p:spPr>
            <a:xfrm>
              <a:off x="5259414" y="3615150"/>
              <a:ext cx="36412" cy="6983"/>
            </a:xfrm>
            <a:custGeom>
              <a:avLst/>
              <a:gdLst/>
              <a:ahLst/>
              <a:cxnLst/>
              <a:rect l="l" t="t" r="r" b="b"/>
              <a:pathLst>
                <a:path w="1585" h="304" extrusionOk="0">
                  <a:moveTo>
                    <a:pt x="7" y="1"/>
                  </a:moveTo>
                  <a:lnTo>
                    <a:pt x="1" y="7"/>
                  </a:lnTo>
                  <a:lnTo>
                    <a:pt x="1578" y="303"/>
                  </a:lnTo>
                  <a:lnTo>
                    <a:pt x="1585" y="29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1" name="Google Shape;609;p34">
              <a:extLst>
                <a:ext uri="{FF2B5EF4-FFF2-40B4-BE49-F238E27FC236}">
                  <a16:creationId xmlns:a16="http://schemas.microsoft.com/office/drawing/2014/main" id="{C569A1BD-7127-4E9E-42C5-061C2F2574A2}"/>
                </a:ext>
              </a:extLst>
            </p:cNvPr>
            <p:cNvSpPr/>
            <p:nvPr/>
          </p:nvSpPr>
          <p:spPr>
            <a:xfrm>
              <a:off x="5908225" y="2895401"/>
              <a:ext cx="766291" cy="693216"/>
            </a:xfrm>
            <a:custGeom>
              <a:avLst/>
              <a:gdLst/>
              <a:ahLst/>
              <a:cxnLst/>
              <a:rect l="l" t="t" r="r" b="b"/>
              <a:pathLst>
                <a:path w="33357" h="30176" extrusionOk="0">
                  <a:moveTo>
                    <a:pt x="17638" y="0"/>
                  </a:moveTo>
                  <a:lnTo>
                    <a:pt x="15949" y="125"/>
                  </a:lnTo>
                  <a:cubicBezTo>
                    <a:pt x="14891" y="204"/>
                    <a:pt x="14648" y="395"/>
                    <a:pt x="14602" y="500"/>
                  </a:cubicBezTo>
                  <a:cubicBezTo>
                    <a:pt x="14576" y="565"/>
                    <a:pt x="14609" y="611"/>
                    <a:pt x="14609" y="611"/>
                  </a:cubicBezTo>
                  <a:lnTo>
                    <a:pt x="14628" y="644"/>
                  </a:lnTo>
                  <a:lnTo>
                    <a:pt x="13866" y="1282"/>
                  </a:lnTo>
                  <a:lnTo>
                    <a:pt x="12388" y="2451"/>
                  </a:lnTo>
                  <a:lnTo>
                    <a:pt x="11678" y="2944"/>
                  </a:lnTo>
                  <a:lnTo>
                    <a:pt x="10870" y="3542"/>
                  </a:lnTo>
                  <a:lnTo>
                    <a:pt x="10870" y="4449"/>
                  </a:lnTo>
                  <a:lnTo>
                    <a:pt x="9950" y="3989"/>
                  </a:lnTo>
                  <a:cubicBezTo>
                    <a:pt x="9759" y="3897"/>
                    <a:pt x="9634" y="3831"/>
                    <a:pt x="9588" y="3818"/>
                  </a:cubicBezTo>
                  <a:lnTo>
                    <a:pt x="9588" y="3825"/>
                  </a:lnTo>
                  <a:cubicBezTo>
                    <a:pt x="9595" y="3917"/>
                    <a:pt x="9608" y="4120"/>
                    <a:pt x="9181" y="4265"/>
                  </a:cubicBezTo>
                  <a:cubicBezTo>
                    <a:pt x="8912" y="4359"/>
                    <a:pt x="8716" y="4391"/>
                    <a:pt x="8573" y="4391"/>
                  </a:cubicBezTo>
                  <a:cubicBezTo>
                    <a:pt x="8346" y="4391"/>
                    <a:pt x="8254" y="4309"/>
                    <a:pt x="8222" y="4265"/>
                  </a:cubicBezTo>
                  <a:lnTo>
                    <a:pt x="6671" y="4265"/>
                  </a:lnTo>
                  <a:lnTo>
                    <a:pt x="5987" y="5441"/>
                  </a:lnTo>
                  <a:lnTo>
                    <a:pt x="5402" y="9193"/>
                  </a:lnTo>
                  <a:lnTo>
                    <a:pt x="4535" y="10265"/>
                  </a:lnTo>
                  <a:lnTo>
                    <a:pt x="3333" y="9831"/>
                  </a:lnTo>
                  <a:lnTo>
                    <a:pt x="1815" y="10251"/>
                  </a:lnTo>
                  <a:lnTo>
                    <a:pt x="803" y="12466"/>
                  </a:lnTo>
                  <a:lnTo>
                    <a:pt x="303" y="13478"/>
                  </a:lnTo>
                  <a:lnTo>
                    <a:pt x="297" y="15508"/>
                  </a:lnTo>
                  <a:lnTo>
                    <a:pt x="1" y="16501"/>
                  </a:lnTo>
                  <a:lnTo>
                    <a:pt x="1309" y="17907"/>
                  </a:lnTo>
                  <a:lnTo>
                    <a:pt x="1309" y="17900"/>
                  </a:lnTo>
                  <a:lnTo>
                    <a:pt x="3444" y="21160"/>
                  </a:lnTo>
                  <a:lnTo>
                    <a:pt x="4279" y="23026"/>
                  </a:lnTo>
                  <a:lnTo>
                    <a:pt x="3043" y="23538"/>
                  </a:lnTo>
                  <a:lnTo>
                    <a:pt x="3149" y="25431"/>
                  </a:lnTo>
                  <a:lnTo>
                    <a:pt x="3944" y="26831"/>
                  </a:lnTo>
                  <a:lnTo>
                    <a:pt x="5974" y="27231"/>
                  </a:lnTo>
                  <a:lnTo>
                    <a:pt x="5981" y="27245"/>
                  </a:lnTo>
                  <a:lnTo>
                    <a:pt x="7446" y="29190"/>
                  </a:lnTo>
                  <a:lnTo>
                    <a:pt x="7952" y="28349"/>
                  </a:lnTo>
                  <a:lnTo>
                    <a:pt x="10107" y="28243"/>
                  </a:lnTo>
                  <a:lnTo>
                    <a:pt x="11980" y="28040"/>
                  </a:lnTo>
                  <a:lnTo>
                    <a:pt x="11980" y="29374"/>
                  </a:lnTo>
                  <a:lnTo>
                    <a:pt x="14477" y="30175"/>
                  </a:lnTo>
                  <a:lnTo>
                    <a:pt x="16396" y="29873"/>
                  </a:lnTo>
                  <a:lnTo>
                    <a:pt x="18282" y="29374"/>
                  </a:lnTo>
                  <a:lnTo>
                    <a:pt x="18078" y="28447"/>
                  </a:lnTo>
                  <a:lnTo>
                    <a:pt x="20503" y="28657"/>
                  </a:lnTo>
                  <a:lnTo>
                    <a:pt x="20503" y="29361"/>
                  </a:lnTo>
                  <a:lnTo>
                    <a:pt x="22580" y="29163"/>
                  </a:lnTo>
                  <a:lnTo>
                    <a:pt x="24045" y="28184"/>
                  </a:lnTo>
                  <a:lnTo>
                    <a:pt x="23197" y="27547"/>
                  </a:lnTo>
                  <a:lnTo>
                    <a:pt x="25116" y="27337"/>
                  </a:lnTo>
                  <a:lnTo>
                    <a:pt x="27101" y="25352"/>
                  </a:lnTo>
                  <a:lnTo>
                    <a:pt x="27022" y="24136"/>
                  </a:lnTo>
                  <a:lnTo>
                    <a:pt x="26286" y="22986"/>
                  </a:lnTo>
                  <a:lnTo>
                    <a:pt x="27738" y="22572"/>
                  </a:lnTo>
                  <a:lnTo>
                    <a:pt x="28152" y="21238"/>
                  </a:lnTo>
                  <a:lnTo>
                    <a:pt x="29874" y="21442"/>
                  </a:lnTo>
                  <a:lnTo>
                    <a:pt x="30169" y="20246"/>
                  </a:lnTo>
                  <a:lnTo>
                    <a:pt x="30183" y="20240"/>
                  </a:lnTo>
                  <a:lnTo>
                    <a:pt x="31484" y="18932"/>
                  </a:lnTo>
                  <a:lnTo>
                    <a:pt x="31385" y="17835"/>
                  </a:lnTo>
                  <a:lnTo>
                    <a:pt x="31385" y="15876"/>
                  </a:lnTo>
                  <a:lnTo>
                    <a:pt x="33034" y="15055"/>
                  </a:lnTo>
                  <a:lnTo>
                    <a:pt x="33356" y="14851"/>
                  </a:lnTo>
                  <a:lnTo>
                    <a:pt x="33126" y="14326"/>
                  </a:lnTo>
                  <a:lnTo>
                    <a:pt x="31530" y="14523"/>
                  </a:lnTo>
                  <a:lnTo>
                    <a:pt x="28960" y="14214"/>
                  </a:lnTo>
                  <a:lnTo>
                    <a:pt x="28441" y="12446"/>
                  </a:lnTo>
                  <a:lnTo>
                    <a:pt x="28842" y="11638"/>
                  </a:lnTo>
                  <a:lnTo>
                    <a:pt x="27639" y="9837"/>
                  </a:lnTo>
                  <a:lnTo>
                    <a:pt x="26233" y="8628"/>
                  </a:lnTo>
                  <a:lnTo>
                    <a:pt x="24505" y="8221"/>
                  </a:lnTo>
                  <a:lnTo>
                    <a:pt x="22258" y="6282"/>
                  </a:lnTo>
                  <a:lnTo>
                    <a:pt x="22251" y="6269"/>
                  </a:lnTo>
                  <a:lnTo>
                    <a:pt x="21647" y="4442"/>
                  </a:lnTo>
                  <a:lnTo>
                    <a:pt x="20930" y="1709"/>
                  </a:lnTo>
                  <a:lnTo>
                    <a:pt x="18919" y="736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2" name="Google Shape;610;p34">
              <a:extLst>
                <a:ext uri="{FF2B5EF4-FFF2-40B4-BE49-F238E27FC236}">
                  <a16:creationId xmlns:a16="http://schemas.microsoft.com/office/drawing/2014/main" id="{FDC1EAFD-5301-61DE-62E0-32FEF66E71ED}"/>
                </a:ext>
              </a:extLst>
            </p:cNvPr>
            <p:cNvSpPr/>
            <p:nvPr/>
          </p:nvSpPr>
          <p:spPr>
            <a:xfrm>
              <a:off x="5096700" y="3072610"/>
              <a:ext cx="907273" cy="492162"/>
            </a:xfrm>
            <a:custGeom>
              <a:avLst/>
              <a:gdLst/>
              <a:ahLst/>
              <a:cxnLst/>
              <a:rect l="l" t="t" r="r" b="b"/>
              <a:pathLst>
                <a:path w="39494" h="21424" extrusionOk="0">
                  <a:moveTo>
                    <a:pt x="8595" y="1"/>
                  </a:moveTo>
                  <a:lnTo>
                    <a:pt x="7196" y="704"/>
                  </a:lnTo>
                  <a:lnTo>
                    <a:pt x="6282" y="3037"/>
                  </a:lnTo>
                  <a:lnTo>
                    <a:pt x="4455" y="3648"/>
                  </a:lnTo>
                  <a:lnTo>
                    <a:pt x="4252" y="4252"/>
                  </a:lnTo>
                  <a:lnTo>
                    <a:pt x="2891" y="4988"/>
                  </a:lnTo>
                  <a:lnTo>
                    <a:pt x="1676" y="3273"/>
                  </a:lnTo>
                  <a:lnTo>
                    <a:pt x="302" y="4752"/>
                  </a:lnTo>
                  <a:lnTo>
                    <a:pt x="0" y="7453"/>
                  </a:lnTo>
                  <a:lnTo>
                    <a:pt x="1420" y="8366"/>
                  </a:lnTo>
                  <a:lnTo>
                    <a:pt x="1518" y="11428"/>
                  </a:lnTo>
                  <a:lnTo>
                    <a:pt x="1926" y="13058"/>
                  </a:lnTo>
                  <a:lnTo>
                    <a:pt x="1926" y="15568"/>
                  </a:lnTo>
                  <a:lnTo>
                    <a:pt x="4469" y="16376"/>
                  </a:lnTo>
                  <a:lnTo>
                    <a:pt x="4166" y="18118"/>
                  </a:lnTo>
                  <a:lnTo>
                    <a:pt x="4948" y="19005"/>
                  </a:lnTo>
                  <a:lnTo>
                    <a:pt x="8464" y="18499"/>
                  </a:lnTo>
                  <a:lnTo>
                    <a:pt x="9200" y="17658"/>
                  </a:lnTo>
                  <a:lnTo>
                    <a:pt x="9640" y="18420"/>
                  </a:lnTo>
                  <a:lnTo>
                    <a:pt x="9916" y="18972"/>
                  </a:lnTo>
                  <a:lnTo>
                    <a:pt x="10186" y="18795"/>
                  </a:lnTo>
                  <a:lnTo>
                    <a:pt x="14115" y="16225"/>
                  </a:lnTo>
                  <a:lnTo>
                    <a:pt x="16599" y="16725"/>
                  </a:lnTo>
                  <a:lnTo>
                    <a:pt x="17913" y="17382"/>
                  </a:lnTo>
                  <a:lnTo>
                    <a:pt x="18610" y="17217"/>
                  </a:lnTo>
                  <a:lnTo>
                    <a:pt x="19405" y="16245"/>
                  </a:lnTo>
                  <a:lnTo>
                    <a:pt x="20147" y="15220"/>
                  </a:lnTo>
                  <a:lnTo>
                    <a:pt x="21429" y="14950"/>
                  </a:lnTo>
                  <a:lnTo>
                    <a:pt x="21442" y="14950"/>
                  </a:lnTo>
                  <a:cubicBezTo>
                    <a:pt x="21468" y="14964"/>
                    <a:pt x="22178" y="15240"/>
                    <a:pt x="22283" y="15759"/>
                  </a:cubicBezTo>
                  <a:cubicBezTo>
                    <a:pt x="22290" y="15811"/>
                    <a:pt x="22316" y="15851"/>
                    <a:pt x="22342" y="15864"/>
                  </a:cubicBezTo>
                  <a:cubicBezTo>
                    <a:pt x="22356" y="15870"/>
                    <a:pt x="22372" y="15872"/>
                    <a:pt x="22388" y="15872"/>
                  </a:cubicBezTo>
                  <a:cubicBezTo>
                    <a:pt x="22466" y="15872"/>
                    <a:pt x="22564" y="15817"/>
                    <a:pt x="22618" y="15785"/>
                  </a:cubicBezTo>
                  <a:cubicBezTo>
                    <a:pt x="22656" y="15764"/>
                    <a:pt x="22683" y="15748"/>
                    <a:pt x="22705" y="15748"/>
                  </a:cubicBezTo>
                  <a:cubicBezTo>
                    <a:pt x="22717" y="15748"/>
                    <a:pt x="22727" y="15753"/>
                    <a:pt x="22737" y="15765"/>
                  </a:cubicBezTo>
                  <a:cubicBezTo>
                    <a:pt x="22743" y="15772"/>
                    <a:pt x="22750" y="15778"/>
                    <a:pt x="22750" y="15792"/>
                  </a:cubicBezTo>
                  <a:cubicBezTo>
                    <a:pt x="22750" y="15824"/>
                    <a:pt x="22684" y="15910"/>
                    <a:pt x="22369" y="16298"/>
                  </a:cubicBezTo>
                  <a:lnTo>
                    <a:pt x="21541" y="17323"/>
                  </a:lnTo>
                  <a:lnTo>
                    <a:pt x="21462" y="17783"/>
                  </a:lnTo>
                  <a:lnTo>
                    <a:pt x="21429" y="17789"/>
                  </a:lnTo>
                  <a:cubicBezTo>
                    <a:pt x="21422" y="17789"/>
                    <a:pt x="20548" y="17842"/>
                    <a:pt x="20410" y="18492"/>
                  </a:cubicBezTo>
                  <a:cubicBezTo>
                    <a:pt x="20345" y="18801"/>
                    <a:pt x="20266" y="18854"/>
                    <a:pt x="20187" y="18854"/>
                  </a:cubicBezTo>
                  <a:cubicBezTo>
                    <a:pt x="20193" y="18900"/>
                    <a:pt x="20220" y="19005"/>
                    <a:pt x="20266" y="19163"/>
                  </a:cubicBezTo>
                  <a:cubicBezTo>
                    <a:pt x="20279" y="19228"/>
                    <a:pt x="20292" y="19294"/>
                    <a:pt x="20292" y="19353"/>
                  </a:cubicBezTo>
                  <a:cubicBezTo>
                    <a:pt x="20292" y="19623"/>
                    <a:pt x="20115" y="19780"/>
                    <a:pt x="20016" y="19866"/>
                  </a:cubicBezTo>
                  <a:lnTo>
                    <a:pt x="20003" y="19879"/>
                  </a:lnTo>
                  <a:cubicBezTo>
                    <a:pt x="20021" y="19881"/>
                    <a:pt x="20044" y="19881"/>
                    <a:pt x="20072" y="19881"/>
                  </a:cubicBezTo>
                  <a:cubicBezTo>
                    <a:pt x="20150" y="19881"/>
                    <a:pt x="20268" y="19875"/>
                    <a:pt x="20417" y="19866"/>
                  </a:cubicBezTo>
                  <a:cubicBezTo>
                    <a:pt x="20949" y="19846"/>
                    <a:pt x="21048" y="19800"/>
                    <a:pt x="21094" y="19774"/>
                  </a:cubicBezTo>
                  <a:cubicBezTo>
                    <a:pt x="21105" y="19768"/>
                    <a:pt x="21125" y="19765"/>
                    <a:pt x="21153" y="19765"/>
                  </a:cubicBezTo>
                  <a:cubicBezTo>
                    <a:pt x="21223" y="19765"/>
                    <a:pt x="21342" y="19782"/>
                    <a:pt x="21514" y="19820"/>
                  </a:cubicBezTo>
                  <a:cubicBezTo>
                    <a:pt x="21570" y="19832"/>
                    <a:pt x="21620" y="19838"/>
                    <a:pt x="21662" y="19838"/>
                  </a:cubicBezTo>
                  <a:cubicBezTo>
                    <a:pt x="21714" y="19838"/>
                    <a:pt x="21755" y="19828"/>
                    <a:pt x="21784" y="19807"/>
                  </a:cubicBezTo>
                  <a:cubicBezTo>
                    <a:pt x="21830" y="19774"/>
                    <a:pt x="21836" y="19728"/>
                    <a:pt x="21843" y="19688"/>
                  </a:cubicBezTo>
                  <a:cubicBezTo>
                    <a:pt x="21849" y="19655"/>
                    <a:pt x="21856" y="19623"/>
                    <a:pt x="21889" y="19609"/>
                  </a:cubicBezTo>
                  <a:cubicBezTo>
                    <a:pt x="21893" y="19609"/>
                    <a:pt x="21896" y="19609"/>
                    <a:pt x="21900" y="19609"/>
                  </a:cubicBezTo>
                  <a:cubicBezTo>
                    <a:pt x="21940" y="19609"/>
                    <a:pt x="21977" y="19653"/>
                    <a:pt x="22224" y="19984"/>
                  </a:cubicBezTo>
                  <a:lnTo>
                    <a:pt x="22809" y="20759"/>
                  </a:lnTo>
                  <a:lnTo>
                    <a:pt x="23926" y="21423"/>
                  </a:lnTo>
                  <a:lnTo>
                    <a:pt x="26219" y="21423"/>
                  </a:lnTo>
                  <a:lnTo>
                    <a:pt x="27212" y="21049"/>
                  </a:lnTo>
                  <a:lnTo>
                    <a:pt x="28388" y="21049"/>
                  </a:lnTo>
                  <a:lnTo>
                    <a:pt x="29295" y="21147"/>
                  </a:lnTo>
                  <a:lnTo>
                    <a:pt x="29308" y="21160"/>
                  </a:lnTo>
                  <a:cubicBezTo>
                    <a:pt x="29308" y="21160"/>
                    <a:pt x="29405" y="21264"/>
                    <a:pt x="29620" y="21264"/>
                  </a:cubicBezTo>
                  <a:cubicBezTo>
                    <a:pt x="29802" y="21264"/>
                    <a:pt x="30069" y="21189"/>
                    <a:pt x="30431" y="20911"/>
                  </a:cubicBezTo>
                  <a:cubicBezTo>
                    <a:pt x="30672" y="20726"/>
                    <a:pt x="30827" y="20674"/>
                    <a:pt x="30930" y="20674"/>
                  </a:cubicBezTo>
                  <a:cubicBezTo>
                    <a:pt x="31018" y="20674"/>
                    <a:pt x="31068" y="20712"/>
                    <a:pt x="31102" y="20740"/>
                  </a:cubicBezTo>
                  <a:lnTo>
                    <a:pt x="31115" y="20746"/>
                  </a:lnTo>
                  <a:cubicBezTo>
                    <a:pt x="31135" y="20700"/>
                    <a:pt x="31181" y="20549"/>
                    <a:pt x="31253" y="20293"/>
                  </a:cubicBezTo>
                  <a:lnTo>
                    <a:pt x="31542" y="19274"/>
                  </a:lnTo>
                  <a:cubicBezTo>
                    <a:pt x="31529" y="19255"/>
                    <a:pt x="31516" y="19215"/>
                    <a:pt x="31516" y="19169"/>
                  </a:cubicBezTo>
                  <a:cubicBezTo>
                    <a:pt x="31516" y="19143"/>
                    <a:pt x="31522" y="19117"/>
                    <a:pt x="31535" y="19090"/>
                  </a:cubicBezTo>
                  <a:cubicBezTo>
                    <a:pt x="31582" y="19006"/>
                    <a:pt x="31705" y="18965"/>
                    <a:pt x="31905" y="18965"/>
                  </a:cubicBezTo>
                  <a:cubicBezTo>
                    <a:pt x="31986" y="18965"/>
                    <a:pt x="32080" y="18972"/>
                    <a:pt x="32186" y="18985"/>
                  </a:cubicBezTo>
                  <a:lnTo>
                    <a:pt x="32994" y="19077"/>
                  </a:lnTo>
                  <a:lnTo>
                    <a:pt x="33448" y="18446"/>
                  </a:lnTo>
                  <a:cubicBezTo>
                    <a:pt x="33382" y="18407"/>
                    <a:pt x="33250" y="18308"/>
                    <a:pt x="33250" y="18183"/>
                  </a:cubicBezTo>
                  <a:cubicBezTo>
                    <a:pt x="33250" y="18170"/>
                    <a:pt x="33250" y="18164"/>
                    <a:pt x="33257" y="18151"/>
                  </a:cubicBezTo>
                  <a:cubicBezTo>
                    <a:pt x="33290" y="17940"/>
                    <a:pt x="33671" y="17776"/>
                    <a:pt x="34440" y="17658"/>
                  </a:cubicBezTo>
                  <a:cubicBezTo>
                    <a:pt x="36029" y="17397"/>
                    <a:pt x="36891" y="17382"/>
                    <a:pt x="37076" y="17382"/>
                  </a:cubicBezTo>
                  <a:cubicBezTo>
                    <a:pt x="37101" y="17382"/>
                    <a:pt x="37114" y="17382"/>
                    <a:pt x="37114" y="17382"/>
                  </a:cubicBezTo>
                  <a:lnTo>
                    <a:pt x="38389" y="17677"/>
                  </a:lnTo>
                  <a:lnTo>
                    <a:pt x="38389" y="17677"/>
                  </a:lnTo>
                  <a:lnTo>
                    <a:pt x="38291" y="15772"/>
                  </a:lnTo>
                  <a:lnTo>
                    <a:pt x="39493" y="15272"/>
                  </a:lnTo>
                  <a:lnTo>
                    <a:pt x="38698" y="13478"/>
                  </a:lnTo>
                  <a:lnTo>
                    <a:pt x="36575" y="10239"/>
                  </a:lnTo>
                  <a:lnTo>
                    <a:pt x="35242" y="8806"/>
                  </a:lnTo>
                  <a:lnTo>
                    <a:pt x="35550" y="7775"/>
                  </a:lnTo>
                  <a:lnTo>
                    <a:pt x="35550" y="5790"/>
                  </a:lnTo>
                  <a:lnTo>
                    <a:pt x="33664" y="5790"/>
                  </a:lnTo>
                  <a:lnTo>
                    <a:pt x="32035" y="6092"/>
                  </a:lnTo>
                  <a:lnTo>
                    <a:pt x="30458" y="5468"/>
                  </a:lnTo>
                  <a:lnTo>
                    <a:pt x="30878" y="4627"/>
                  </a:lnTo>
                  <a:lnTo>
                    <a:pt x="30780" y="3865"/>
                  </a:lnTo>
                  <a:lnTo>
                    <a:pt x="28388" y="4062"/>
                  </a:lnTo>
                  <a:lnTo>
                    <a:pt x="26140" y="4062"/>
                  </a:lnTo>
                  <a:lnTo>
                    <a:pt x="25004" y="3444"/>
                  </a:lnTo>
                  <a:lnTo>
                    <a:pt x="24195" y="2636"/>
                  </a:lnTo>
                  <a:lnTo>
                    <a:pt x="22388" y="1729"/>
                  </a:lnTo>
                  <a:lnTo>
                    <a:pt x="19641" y="1933"/>
                  </a:lnTo>
                  <a:lnTo>
                    <a:pt x="18524" y="1322"/>
                  </a:lnTo>
                  <a:lnTo>
                    <a:pt x="15797" y="1118"/>
                  </a:lnTo>
                  <a:lnTo>
                    <a:pt x="13359" y="1828"/>
                  </a:lnTo>
                  <a:lnTo>
                    <a:pt x="11073" y="1933"/>
                  </a:lnTo>
                  <a:lnTo>
                    <a:pt x="11480" y="402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3" name="Google Shape;611;p34">
              <a:extLst>
                <a:ext uri="{FF2B5EF4-FFF2-40B4-BE49-F238E27FC236}">
                  <a16:creationId xmlns:a16="http://schemas.microsoft.com/office/drawing/2014/main" id="{02FA54E3-6024-7EE5-D4E3-014CA1AEAD45}"/>
                </a:ext>
              </a:extLst>
            </p:cNvPr>
            <p:cNvSpPr/>
            <p:nvPr/>
          </p:nvSpPr>
          <p:spPr>
            <a:xfrm>
              <a:off x="5176092" y="3418001"/>
              <a:ext cx="951817" cy="618350"/>
            </a:xfrm>
            <a:custGeom>
              <a:avLst/>
              <a:gdLst/>
              <a:ahLst/>
              <a:cxnLst/>
              <a:rect l="l" t="t" r="r" b="b"/>
              <a:pathLst>
                <a:path w="41433" h="26917" extrusionOk="0">
                  <a:moveTo>
                    <a:pt x="17973" y="1"/>
                  </a:moveTo>
                  <a:lnTo>
                    <a:pt x="16744" y="264"/>
                  </a:lnTo>
                  <a:lnTo>
                    <a:pt x="16015" y="1263"/>
                  </a:lnTo>
                  <a:lnTo>
                    <a:pt x="15206" y="2255"/>
                  </a:lnTo>
                  <a:lnTo>
                    <a:pt x="14451" y="2432"/>
                  </a:lnTo>
                  <a:lnTo>
                    <a:pt x="13117" y="1769"/>
                  </a:lnTo>
                  <a:lnTo>
                    <a:pt x="10679" y="1282"/>
                  </a:lnTo>
                  <a:lnTo>
                    <a:pt x="6500" y="4016"/>
                  </a:lnTo>
                  <a:lnTo>
                    <a:pt x="6493" y="4009"/>
                  </a:lnTo>
                  <a:lnTo>
                    <a:pt x="6802" y="4634"/>
                  </a:lnTo>
                  <a:lnTo>
                    <a:pt x="5481" y="5751"/>
                  </a:lnTo>
                  <a:lnTo>
                    <a:pt x="6191" y="7367"/>
                  </a:lnTo>
                  <a:lnTo>
                    <a:pt x="5251" y="8931"/>
                  </a:lnTo>
                  <a:lnTo>
                    <a:pt x="3634" y="8629"/>
                  </a:lnTo>
                  <a:lnTo>
                    <a:pt x="3240" y="9904"/>
                  </a:lnTo>
                  <a:lnTo>
                    <a:pt x="3753" y="11441"/>
                  </a:lnTo>
                  <a:lnTo>
                    <a:pt x="2038" y="12854"/>
                  </a:lnTo>
                  <a:lnTo>
                    <a:pt x="3247" y="14576"/>
                  </a:lnTo>
                  <a:lnTo>
                    <a:pt x="2202" y="15824"/>
                  </a:lnTo>
                  <a:lnTo>
                    <a:pt x="487" y="16836"/>
                  </a:lnTo>
                  <a:lnTo>
                    <a:pt x="1" y="17599"/>
                  </a:lnTo>
                  <a:lnTo>
                    <a:pt x="1" y="17599"/>
                  </a:lnTo>
                  <a:lnTo>
                    <a:pt x="263" y="17579"/>
                  </a:lnTo>
                  <a:lnTo>
                    <a:pt x="277" y="17585"/>
                  </a:lnTo>
                  <a:lnTo>
                    <a:pt x="2728" y="19018"/>
                  </a:lnTo>
                  <a:lnTo>
                    <a:pt x="2833" y="20030"/>
                  </a:lnTo>
                  <a:lnTo>
                    <a:pt x="4127" y="20628"/>
                  </a:lnTo>
                  <a:lnTo>
                    <a:pt x="6467" y="22152"/>
                  </a:lnTo>
                  <a:lnTo>
                    <a:pt x="8004" y="23381"/>
                  </a:lnTo>
                  <a:lnTo>
                    <a:pt x="8911" y="24893"/>
                  </a:lnTo>
                  <a:lnTo>
                    <a:pt x="10541" y="25504"/>
                  </a:lnTo>
                  <a:lnTo>
                    <a:pt x="10942" y="26509"/>
                  </a:lnTo>
                  <a:lnTo>
                    <a:pt x="12887" y="26213"/>
                  </a:lnTo>
                  <a:lnTo>
                    <a:pt x="12578" y="25392"/>
                  </a:lnTo>
                  <a:lnTo>
                    <a:pt x="15824" y="25596"/>
                  </a:lnTo>
                  <a:lnTo>
                    <a:pt x="15929" y="26522"/>
                  </a:lnTo>
                  <a:lnTo>
                    <a:pt x="17211" y="26917"/>
                  </a:lnTo>
                  <a:lnTo>
                    <a:pt x="18715" y="26312"/>
                  </a:lnTo>
                  <a:lnTo>
                    <a:pt x="19839" y="25596"/>
                  </a:lnTo>
                  <a:lnTo>
                    <a:pt x="21272" y="25294"/>
                  </a:lnTo>
                  <a:lnTo>
                    <a:pt x="23999" y="25694"/>
                  </a:lnTo>
                  <a:lnTo>
                    <a:pt x="24912" y="24886"/>
                  </a:lnTo>
                  <a:lnTo>
                    <a:pt x="28165" y="24886"/>
                  </a:lnTo>
                  <a:lnTo>
                    <a:pt x="30294" y="23874"/>
                  </a:lnTo>
                  <a:lnTo>
                    <a:pt x="32147" y="23769"/>
                  </a:lnTo>
                  <a:lnTo>
                    <a:pt x="32975" y="24597"/>
                  </a:lnTo>
                  <a:lnTo>
                    <a:pt x="33369" y="25188"/>
                  </a:lnTo>
                  <a:lnTo>
                    <a:pt x="35433" y="24893"/>
                  </a:lnTo>
                  <a:lnTo>
                    <a:pt x="35235" y="23887"/>
                  </a:lnTo>
                  <a:lnTo>
                    <a:pt x="37785" y="22869"/>
                  </a:lnTo>
                  <a:lnTo>
                    <a:pt x="38291" y="20930"/>
                  </a:lnTo>
                  <a:lnTo>
                    <a:pt x="40834" y="20424"/>
                  </a:lnTo>
                  <a:lnTo>
                    <a:pt x="41432" y="18834"/>
                  </a:lnTo>
                  <a:lnTo>
                    <a:pt x="41031" y="16849"/>
                  </a:lnTo>
                  <a:lnTo>
                    <a:pt x="38790" y="17053"/>
                  </a:lnTo>
                  <a:lnTo>
                    <a:pt x="38790" y="15805"/>
                  </a:lnTo>
                  <a:lnTo>
                    <a:pt x="37483" y="14398"/>
                  </a:lnTo>
                  <a:lnTo>
                    <a:pt x="36346" y="13570"/>
                  </a:lnTo>
                  <a:lnTo>
                    <a:pt x="36970" y="12322"/>
                  </a:lnTo>
                  <a:lnTo>
                    <a:pt x="37470" y="11520"/>
                  </a:lnTo>
                  <a:lnTo>
                    <a:pt x="37062" y="10107"/>
                  </a:lnTo>
                  <a:lnTo>
                    <a:pt x="37371" y="8359"/>
                  </a:lnTo>
                  <a:lnTo>
                    <a:pt x="39204" y="6625"/>
                  </a:lnTo>
                  <a:lnTo>
                    <a:pt x="39270" y="6520"/>
                  </a:lnTo>
                  <a:lnTo>
                    <a:pt x="37792" y="4561"/>
                  </a:lnTo>
                  <a:lnTo>
                    <a:pt x="35761" y="4154"/>
                  </a:lnTo>
                  <a:lnTo>
                    <a:pt x="34946" y="2728"/>
                  </a:lnTo>
                  <a:lnTo>
                    <a:pt x="33645" y="2432"/>
                  </a:lnTo>
                  <a:lnTo>
                    <a:pt x="33619" y="2432"/>
                  </a:lnTo>
                  <a:cubicBezTo>
                    <a:pt x="33468" y="2432"/>
                    <a:pt x="32614" y="2439"/>
                    <a:pt x="30990" y="2702"/>
                  </a:cubicBezTo>
                  <a:cubicBezTo>
                    <a:pt x="30057" y="2853"/>
                    <a:pt x="29893" y="3037"/>
                    <a:pt x="29880" y="3129"/>
                  </a:cubicBezTo>
                  <a:cubicBezTo>
                    <a:pt x="29880" y="3135"/>
                    <a:pt x="29880" y="3142"/>
                    <a:pt x="29880" y="3148"/>
                  </a:cubicBezTo>
                  <a:cubicBezTo>
                    <a:pt x="29880" y="3247"/>
                    <a:pt x="30018" y="3332"/>
                    <a:pt x="30070" y="3365"/>
                  </a:cubicBezTo>
                  <a:lnTo>
                    <a:pt x="30110" y="3385"/>
                  </a:lnTo>
                  <a:lnTo>
                    <a:pt x="29578" y="4134"/>
                  </a:lnTo>
                  <a:lnTo>
                    <a:pt x="28717" y="4029"/>
                  </a:lnTo>
                  <a:cubicBezTo>
                    <a:pt x="28616" y="4017"/>
                    <a:pt x="28533" y="4012"/>
                    <a:pt x="28464" y="4012"/>
                  </a:cubicBezTo>
                  <a:cubicBezTo>
                    <a:pt x="28229" y="4012"/>
                    <a:pt x="28167" y="4069"/>
                    <a:pt x="28152" y="4095"/>
                  </a:cubicBezTo>
                  <a:cubicBezTo>
                    <a:pt x="28145" y="4108"/>
                    <a:pt x="28139" y="4121"/>
                    <a:pt x="28139" y="4134"/>
                  </a:cubicBezTo>
                  <a:cubicBezTo>
                    <a:pt x="28139" y="4174"/>
                    <a:pt x="28165" y="4213"/>
                    <a:pt x="28165" y="4213"/>
                  </a:cubicBezTo>
                  <a:lnTo>
                    <a:pt x="28178" y="4226"/>
                  </a:lnTo>
                  <a:lnTo>
                    <a:pt x="28171" y="4246"/>
                  </a:lnTo>
                  <a:lnTo>
                    <a:pt x="27876" y="5284"/>
                  </a:lnTo>
                  <a:cubicBezTo>
                    <a:pt x="27751" y="5718"/>
                    <a:pt x="27738" y="5777"/>
                    <a:pt x="27685" y="5797"/>
                  </a:cubicBezTo>
                  <a:cubicBezTo>
                    <a:pt x="27676" y="5800"/>
                    <a:pt x="27668" y="5801"/>
                    <a:pt x="27661" y="5801"/>
                  </a:cubicBezTo>
                  <a:cubicBezTo>
                    <a:pt x="27636" y="5801"/>
                    <a:pt x="27620" y="5786"/>
                    <a:pt x="27600" y="5770"/>
                  </a:cubicBezTo>
                  <a:cubicBezTo>
                    <a:pt x="27574" y="5753"/>
                    <a:pt x="27537" y="5726"/>
                    <a:pt x="27470" y="5726"/>
                  </a:cubicBezTo>
                  <a:cubicBezTo>
                    <a:pt x="27384" y="5726"/>
                    <a:pt x="27250" y="5771"/>
                    <a:pt x="27028" y="5941"/>
                  </a:cubicBezTo>
                  <a:cubicBezTo>
                    <a:pt x="26643" y="6236"/>
                    <a:pt x="26356" y="6318"/>
                    <a:pt x="26156" y="6318"/>
                  </a:cubicBezTo>
                  <a:cubicBezTo>
                    <a:pt x="25950" y="6318"/>
                    <a:pt x="25836" y="6231"/>
                    <a:pt x="25799" y="6198"/>
                  </a:cubicBezTo>
                  <a:lnTo>
                    <a:pt x="24932" y="6099"/>
                  </a:lnTo>
                  <a:lnTo>
                    <a:pt x="23762" y="6099"/>
                  </a:lnTo>
                  <a:lnTo>
                    <a:pt x="22770" y="6474"/>
                  </a:lnTo>
                  <a:lnTo>
                    <a:pt x="20450" y="6474"/>
                  </a:lnTo>
                  <a:lnTo>
                    <a:pt x="19294" y="5784"/>
                  </a:lnTo>
                  <a:lnTo>
                    <a:pt x="18702" y="5002"/>
                  </a:lnTo>
                  <a:cubicBezTo>
                    <a:pt x="18584" y="4844"/>
                    <a:pt x="18505" y="4739"/>
                    <a:pt x="18466" y="4693"/>
                  </a:cubicBezTo>
                  <a:cubicBezTo>
                    <a:pt x="18459" y="4739"/>
                    <a:pt x="18439" y="4798"/>
                    <a:pt x="18380" y="4844"/>
                  </a:cubicBezTo>
                  <a:cubicBezTo>
                    <a:pt x="18333" y="4871"/>
                    <a:pt x="18277" y="4887"/>
                    <a:pt x="18206" y="4887"/>
                  </a:cubicBezTo>
                  <a:cubicBezTo>
                    <a:pt x="18158" y="4887"/>
                    <a:pt x="18103" y="4880"/>
                    <a:pt x="18039" y="4864"/>
                  </a:cubicBezTo>
                  <a:cubicBezTo>
                    <a:pt x="17812" y="4818"/>
                    <a:pt x="17741" y="4804"/>
                    <a:pt x="17707" y="4804"/>
                  </a:cubicBezTo>
                  <a:cubicBezTo>
                    <a:pt x="17691" y="4804"/>
                    <a:pt x="17683" y="4807"/>
                    <a:pt x="17671" y="4811"/>
                  </a:cubicBezTo>
                  <a:cubicBezTo>
                    <a:pt x="17618" y="4844"/>
                    <a:pt x="17519" y="4890"/>
                    <a:pt x="16967" y="4916"/>
                  </a:cubicBezTo>
                  <a:cubicBezTo>
                    <a:pt x="16770" y="4925"/>
                    <a:pt x="16649" y="4931"/>
                    <a:pt x="16574" y="4931"/>
                  </a:cubicBezTo>
                  <a:cubicBezTo>
                    <a:pt x="16473" y="4931"/>
                    <a:pt x="16453" y="4920"/>
                    <a:pt x="16442" y="4890"/>
                  </a:cubicBezTo>
                  <a:cubicBezTo>
                    <a:pt x="16435" y="4883"/>
                    <a:pt x="16435" y="4870"/>
                    <a:pt x="16435" y="4864"/>
                  </a:cubicBezTo>
                  <a:cubicBezTo>
                    <a:pt x="16435" y="4837"/>
                    <a:pt x="16468" y="4811"/>
                    <a:pt x="16507" y="4772"/>
                  </a:cubicBezTo>
                  <a:cubicBezTo>
                    <a:pt x="16599" y="4693"/>
                    <a:pt x="16751" y="4555"/>
                    <a:pt x="16751" y="4318"/>
                  </a:cubicBezTo>
                  <a:cubicBezTo>
                    <a:pt x="16751" y="4266"/>
                    <a:pt x="16744" y="4206"/>
                    <a:pt x="16731" y="4147"/>
                  </a:cubicBezTo>
                  <a:cubicBezTo>
                    <a:pt x="16665" y="3917"/>
                    <a:pt x="16645" y="3832"/>
                    <a:pt x="16645" y="3792"/>
                  </a:cubicBezTo>
                  <a:cubicBezTo>
                    <a:pt x="16645" y="3773"/>
                    <a:pt x="16652" y="3760"/>
                    <a:pt x="16659" y="3753"/>
                  </a:cubicBezTo>
                  <a:cubicBezTo>
                    <a:pt x="16672" y="3735"/>
                    <a:pt x="16688" y="3733"/>
                    <a:pt x="16701" y="3733"/>
                  </a:cubicBezTo>
                  <a:cubicBezTo>
                    <a:pt x="16708" y="3733"/>
                    <a:pt x="16713" y="3733"/>
                    <a:pt x="16718" y="3733"/>
                  </a:cubicBezTo>
                  <a:cubicBezTo>
                    <a:pt x="16722" y="3734"/>
                    <a:pt x="16726" y="3735"/>
                    <a:pt x="16732" y="3735"/>
                  </a:cubicBezTo>
                  <a:cubicBezTo>
                    <a:pt x="16763" y="3735"/>
                    <a:pt x="16819" y="3702"/>
                    <a:pt x="16875" y="3444"/>
                  </a:cubicBezTo>
                  <a:cubicBezTo>
                    <a:pt x="17013" y="2807"/>
                    <a:pt x="17769" y="2688"/>
                    <a:pt x="17940" y="2675"/>
                  </a:cubicBezTo>
                  <a:lnTo>
                    <a:pt x="18012" y="2255"/>
                  </a:lnTo>
                  <a:lnTo>
                    <a:pt x="18853" y="1210"/>
                  </a:lnTo>
                  <a:cubicBezTo>
                    <a:pt x="18978" y="1052"/>
                    <a:pt x="19070" y="941"/>
                    <a:pt x="19136" y="862"/>
                  </a:cubicBezTo>
                  <a:lnTo>
                    <a:pt x="19136" y="862"/>
                  </a:lnTo>
                  <a:cubicBezTo>
                    <a:pt x="19076" y="890"/>
                    <a:pt x="19002" y="917"/>
                    <a:pt x="18934" y="917"/>
                  </a:cubicBezTo>
                  <a:cubicBezTo>
                    <a:pt x="18906" y="917"/>
                    <a:pt x="18878" y="913"/>
                    <a:pt x="18853" y="901"/>
                  </a:cubicBezTo>
                  <a:cubicBezTo>
                    <a:pt x="18801" y="881"/>
                    <a:pt x="18761" y="822"/>
                    <a:pt x="18748" y="737"/>
                  </a:cubicBezTo>
                  <a:cubicBezTo>
                    <a:pt x="18663" y="297"/>
                    <a:pt x="18058" y="34"/>
                    <a:pt x="17973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4" name="Google Shape;612;p34">
              <a:extLst>
                <a:ext uri="{FF2B5EF4-FFF2-40B4-BE49-F238E27FC236}">
                  <a16:creationId xmlns:a16="http://schemas.microsoft.com/office/drawing/2014/main" id="{F6D48E12-D567-F5A0-DE29-62D53A31E490}"/>
                </a:ext>
              </a:extLst>
            </p:cNvPr>
            <p:cNvSpPr/>
            <p:nvPr/>
          </p:nvSpPr>
          <p:spPr>
            <a:xfrm>
              <a:off x="7156500" y="2423042"/>
              <a:ext cx="560527" cy="544377"/>
            </a:xfrm>
            <a:custGeom>
              <a:avLst/>
              <a:gdLst/>
              <a:ahLst/>
              <a:cxnLst/>
              <a:rect l="l" t="t" r="r" b="b"/>
              <a:pathLst>
                <a:path w="24400" h="23697" extrusionOk="0">
                  <a:moveTo>
                    <a:pt x="20056" y="1"/>
                  </a:moveTo>
                  <a:lnTo>
                    <a:pt x="17756" y="356"/>
                  </a:lnTo>
                  <a:lnTo>
                    <a:pt x="17289" y="1197"/>
                  </a:lnTo>
                  <a:lnTo>
                    <a:pt x="16481" y="2380"/>
                  </a:lnTo>
                  <a:lnTo>
                    <a:pt x="15791" y="2380"/>
                  </a:lnTo>
                  <a:lnTo>
                    <a:pt x="15061" y="3214"/>
                  </a:lnTo>
                  <a:lnTo>
                    <a:pt x="13202" y="5613"/>
                  </a:lnTo>
                  <a:lnTo>
                    <a:pt x="10232" y="5665"/>
                  </a:lnTo>
                  <a:lnTo>
                    <a:pt x="9601" y="6079"/>
                  </a:lnTo>
                  <a:cubicBezTo>
                    <a:pt x="9381" y="6227"/>
                    <a:pt x="9305" y="6277"/>
                    <a:pt x="9243" y="6277"/>
                  </a:cubicBezTo>
                  <a:cubicBezTo>
                    <a:pt x="9215" y="6277"/>
                    <a:pt x="9189" y="6267"/>
                    <a:pt x="9154" y="6250"/>
                  </a:cubicBezTo>
                  <a:cubicBezTo>
                    <a:pt x="9079" y="6210"/>
                    <a:pt x="8928" y="6134"/>
                    <a:pt x="8433" y="6134"/>
                  </a:cubicBezTo>
                  <a:cubicBezTo>
                    <a:pt x="8365" y="6134"/>
                    <a:pt x="8290" y="6135"/>
                    <a:pt x="8208" y="6138"/>
                  </a:cubicBezTo>
                  <a:cubicBezTo>
                    <a:pt x="8081" y="6143"/>
                    <a:pt x="7968" y="6146"/>
                    <a:pt x="7868" y="6146"/>
                  </a:cubicBezTo>
                  <a:cubicBezTo>
                    <a:pt x="7177" y="6146"/>
                    <a:pt x="7073" y="6039"/>
                    <a:pt x="7045" y="5987"/>
                  </a:cubicBezTo>
                  <a:lnTo>
                    <a:pt x="6631" y="6388"/>
                  </a:lnTo>
                  <a:lnTo>
                    <a:pt x="5730" y="6388"/>
                  </a:lnTo>
                  <a:lnTo>
                    <a:pt x="5730" y="5613"/>
                  </a:lnTo>
                  <a:lnTo>
                    <a:pt x="5205" y="5613"/>
                  </a:lnTo>
                  <a:lnTo>
                    <a:pt x="3647" y="7150"/>
                  </a:lnTo>
                  <a:lnTo>
                    <a:pt x="2839" y="8458"/>
                  </a:lnTo>
                  <a:lnTo>
                    <a:pt x="2629" y="9082"/>
                  </a:lnTo>
                  <a:lnTo>
                    <a:pt x="802" y="10094"/>
                  </a:lnTo>
                  <a:lnTo>
                    <a:pt x="303" y="11796"/>
                  </a:lnTo>
                  <a:lnTo>
                    <a:pt x="809" y="14819"/>
                  </a:lnTo>
                  <a:lnTo>
                    <a:pt x="1426" y="15640"/>
                  </a:lnTo>
                  <a:lnTo>
                    <a:pt x="1012" y="17099"/>
                  </a:lnTo>
                  <a:lnTo>
                    <a:pt x="0" y="17704"/>
                  </a:lnTo>
                  <a:lnTo>
                    <a:pt x="46" y="18321"/>
                  </a:lnTo>
                  <a:lnTo>
                    <a:pt x="99" y="18959"/>
                  </a:lnTo>
                  <a:lnTo>
                    <a:pt x="2556" y="18854"/>
                  </a:lnTo>
                  <a:lnTo>
                    <a:pt x="2129" y="20129"/>
                  </a:lnTo>
                  <a:cubicBezTo>
                    <a:pt x="2070" y="20339"/>
                    <a:pt x="1926" y="20917"/>
                    <a:pt x="2037" y="21062"/>
                  </a:cubicBezTo>
                  <a:cubicBezTo>
                    <a:pt x="2050" y="21081"/>
                    <a:pt x="2070" y="21095"/>
                    <a:pt x="2090" y="21095"/>
                  </a:cubicBezTo>
                  <a:cubicBezTo>
                    <a:pt x="2392" y="21095"/>
                    <a:pt x="3798" y="20891"/>
                    <a:pt x="3812" y="20891"/>
                  </a:cubicBezTo>
                  <a:lnTo>
                    <a:pt x="3825" y="20891"/>
                  </a:lnTo>
                  <a:lnTo>
                    <a:pt x="5882" y="22021"/>
                  </a:lnTo>
                  <a:lnTo>
                    <a:pt x="6092" y="23046"/>
                  </a:lnTo>
                  <a:lnTo>
                    <a:pt x="6663" y="23697"/>
                  </a:lnTo>
                  <a:lnTo>
                    <a:pt x="7406" y="22166"/>
                  </a:lnTo>
                  <a:lnTo>
                    <a:pt x="7879" y="21581"/>
                  </a:lnTo>
                  <a:lnTo>
                    <a:pt x="8510" y="21397"/>
                  </a:lnTo>
                  <a:lnTo>
                    <a:pt x="10061" y="21009"/>
                  </a:lnTo>
                  <a:lnTo>
                    <a:pt x="11533" y="20431"/>
                  </a:lnTo>
                  <a:lnTo>
                    <a:pt x="12078" y="20102"/>
                  </a:lnTo>
                  <a:lnTo>
                    <a:pt x="12282" y="19537"/>
                  </a:lnTo>
                  <a:lnTo>
                    <a:pt x="12032" y="19333"/>
                  </a:lnTo>
                  <a:lnTo>
                    <a:pt x="11566" y="19373"/>
                  </a:lnTo>
                  <a:lnTo>
                    <a:pt x="11290" y="19169"/>
                  </a:lnTo>
                  <a:lnTo>
                    <a:pt x="11106" y="18913"/>
                  </a:lnTo>
                  <a:lnTo>
                    <a:pt x="10816" y="18499"/>
                  </a:lnTo>
                  <a:lnTo>
                    <a:pt x="10304" y="18361"/>
                  </a:lnTo>
                  <a:lnTo>
                    <a:pt x="9535" y="17914"/>
                  </a:lnTo>
                  <a:lnTo>
                    <a:pt x="9857" y="17112"/>
                  </a:lnTo>
                  <a:lnTo>
                    <a:pt x="10777" y="15910"/>
                  </a:lnTo>
                  <a:lnTo>
                    <a:pt x="11658" y="14688"/>
                  </a:lnTo>
                  <a:lnTo>
                    <a:pt x="13024" y="13202"/>
                  </a:lnTo>
                  <a:lnTo>
                    <a:pt x="14792" y="12263"/>
                  </a:lnTo>
                  <a:lnTo>
                    <a:pt x="16389" y="11790"/>
                  </a:lnTo>
                  <a:lnTo>
                    <a:pt x="17894" y="10988"/>
                  </a:lnTo>
                  <a:lnTo>
                    <a:pt x="19753" y="10055"/>
                  </a:lnTo>
                  <a:lnTo>
                    <a:pt x="21804" y="9444"/>
                  </a:lnTo>
                  <a:lnTo>
                    <a:pt x="24399" y="8609"/>
                  </a:lnTo>
                  <a:lnTo>
                    <a:pt x="24084" y="7794"/>
                  </a:lnTo>
                  <a:cubicBezTo>
                    <a:pt x="23965" y="7505"/>
                    <a:pt x="23933" y="7269"/>
                    <a:pt x="23933" y="7078"/>
                  </a:cubicBezTo>
                  <a:lnTo>
                    <a:pt x="23926" y="7078"/>
                  </a:lnTo>
                  <a:cubicBezTo>
                    <a:pt x="23926" y="6796"/>
                    <a:pt x="24011" y="6631"/>
                    <a:pt x="24057" y="6559"/>
                  </a:cubicBezTo>
                  <a:lnTo>
                    <a:pt x="22579" y="5547"/>
                  </a:lnTo>
                  <a:lnTo>
                    <a:pt x="22579" y="4509"/>
                  </a:lnTo>
                  <a:lnTo>
                    <a:pt x="22303" y="3227"/>
                  </a:lnTo>
                  <a:lnTo>
                    <a:pt x="21705" y="2426"/>
                  </a:lnTo>
                  <a:lnTo>
                    <a:pt x="20864" y="1867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5" name="Google Shape;613;p34">
              <a:extLst>
                <a:ext uri="{FF2B5EF4-FFF2-40B4-BE49-F238E27FC236}">
                  <a16:creationId xmlns:a16="http://schemas.microsoft.com/office/drawing/2014/main" id="{287B576B-0997-74EE-18CC-B2B8E12E018B}"/>
                </a:ext>
              </a:extLst>
            </p:cNvPr>
            <p:cNvSpPr/>
            <p:nvPr/>
          </p:nvSpPr>
          <p:spPr>
            <a:xfrm>
              <a:off x="7632765" y="2043239"/>
              <a:ext cx="491678" cy="576976"/>
            </a:xfrm>
            <a:custGeom>
              <a:avLst/>
              <a:gdLst/>
              <a:ahLst/>
              <a:cxnLst/>
              <a:rect l="l" t="t" r="r" b="b"/>
              <a:pathLst>
                <a:path w="21403" h="25116" extrusionOk="0">
                  <a:moveTo>
                    <a:pt x="7275" y="1"/>
                  </a:moveTo>
                  <a:lnTo>
                    <a:pt x="6637" y="447"/>
                  </a:lnTo>
                  <a:lnTo>
                    <a:pt x="5901" y="447"/>
                  </a:lnTo>
                  <a:lnTo>
                    <a:pt x="4239" y="1696"/>
                  </a:lnTo>
                  <a:lnTo>
                    <a:pt x="4390" y="2399"/>
                  </a:lnTo>
                  <a:lnTo>
                    <a:pt x="5455" y="3628"/>
                  </a:lnTo>
                  <a:lnTo>
                    <a:pt x="5448" y="3648"/>
                  </a:lnTo>
                  <a:lnTo>
                    <a:pt x="4758" y="5343"/>
                  </a:lnTo>
                  <a:lnTo>
                    <a:pt x="4232" y="6822"/>
                  </a:lnTo>
                  <a:lnTo>
                    <a:pt x="3595" y="9424"/>
                  </a:lnTo>
                  <a:lnTo>
                    <a:pt x="3187" y="9857"/>
                  </a:lnTo>
                  <a:lnTo>
                    <a:pt x="3608" y="10626"/>
                  </a:lnTo>
                  <a:lnTo>
                    <a:pt x="3063" y="11231"/>
                  </a:lnTo>
                  <a:lnTo>
                    <a:pt x="2583" y="11862"/>
                  </a:lnTo>
                  <a:lnTo>
                    <a:pt x="1926" y="12525"/>
                  </a:lnTo>
                  <a:lnTo>
                    <a:pt x="1374" y="12190"/>
                  </a:lnTo>
                  <a:lnTo>
                    <a:pt x="257" y="11888"/>
                  </a:lnTo>
                  <a:lnTo>
                    <a:pt x="0" y="12841"/>
                  </a:lnTo>
                  <a:lnTo>
                    <a:pt x="263" y="14267"/>
                  </a:lnTo>
                  <a:lnTo>
                    <a:pt x="158" y="15272"/>
                  </a:lnTo>
                  <a:lnTo>
                    <a:pt x="625" y="16455"/>
                  </a:lnTo>
                  <a:lnTo>
                    <a:pt x="644" y="16455"/>
                  </a:lnTo>
                  <a:lnTo>
                    <a:pt x="224" y="18361"/>
                  </a:lnTo>
                  <a:lnTo>
                    <a:pt x="1032" y="18900"/>
                  </a:lnTo>
                  <a:lnTo>
                    <a:pt x="1650" y="19734"/>
                  </a:lnTo>
                  <a:lnTo>
                    <a:pt x="1926" y="21035"/>
                  </a:lnTo>
                  <a:lnTo>
                    <a:pt x="1926" y="22041"/>
                  </a:lnTo>
                  <a:lnTo>
                    <a:pt x="3444" y="23072"/>
                  </a:lnTo>
                  <a:lnTo>
                    <a:pt x="3411" y="23112"/>
                  </a:lnTo>
                  <a:cubicBezTo>
                    <a:pt x="3411" y="23112"/>
                    <a:pt x="3279" y="23269"/>
                    <a:pt x="3279" y="23611"/>
                  </a:cubicBezTo>
                  <a:cubicBezTo>
                    <a:pt x="3279" y="23788"/>
                    <a:pt x="3312" y="24018"/>
                    <a:pt x="3424" y="24294"/>
                  </a:cubicBezTo>
                  <a:lnTo>
                    <a:pt x="3739" y="25116"/>
                  </a:lnTo>
                  <a:lnTo>
                    <a:pt x="4916" y="24735"/>
                  </a:lnTo>
                  <a:lnTo>
                    <a:pt x="8812" y="23657"/>
                  </a:lnTo>
                  <a:lnTo>
                    <a:pt x="10199" y="23164"/>
                  </a:lnTo>
                  <a:lnTo>
                    <a:pt x="11119" y="22100"/>
                  </a:lnTo>
                  <a:lnTo>
                    <a:pt x="12295" y="20095"/>
                  </a:lnTo>
                  <a:lnTo>
                    <a:pt x="14069" y="18637"/>
                  </a:lnTo>
                  <a:lnTo>
                    <a:pt x="16744" y="16830"/>
                  </a:lnTo>
                  <a:lnTo>
                    <a:pt x="19714" y="15548"/>
                  </a:lnTo>
                  <a:lnTo>
                    <a:pt x="20305" y="15272"/>
                  </a:lnTo>
                  <a:lnTo>
                    <a:pt x="20700" y="14792"/>
                  </a:lnTo>
                  <a:lnTo>
                    <a:pt x="21403" y="13991"/>
                  </a:lnTo>
                  <a:lnTo>
                    <a:pt x="21298" y="13163"/>
                  </a:lnTo>
                  <a:lnTo>
                    <a:pt x="21298" y="13169"/>
                  </a:lnTo>
                  <a:lnTo>
                    <a:pt x="18433" y="13169"/>
                  </a:lnTo>
                  <a:lnTo>
                    <a:pt x="17795" y="12729"/>
                  </a:lnTo>
                  <a:lnTo>
                    <a:pt x="17368" y="12256"/>
                  </a:lnTo>
                  <a:lnTo>
                    <a:pt x="16711" y="11671"/>
                  </a:lnTo>
                  <a:cubicBezTo>
                    <a:pt x="16525" y="11507"/>
                    <a:pt x="16357" y="11425"/>
                    <a:pt x="16215" y="11425"/>
                  </a:cubicBezTo>
                  <a:cubicBezTo>
                    <a:pt x="16186" y="11425"/>
                    <a:pt x="16159" y="11428"/>
                    <a:pt x="16133" y="11435"/>
                  </a:cubicBezTo>
                  <a:cubicBezTo>
                    <a:pt x="15955" y="11474"/>
                    <a:pt x="15876" y="11658"/>
                    <a:pt x="15876" y="11658"/>
                  </a:cubicBezTo>
                  <a:lnTo>
                    <a:pt x="15863" y="11697"/>
                  </a:lnTo>
                  <a:lnTo>
                    <a:pt x="14759" y="11218"/>
                  </a:lnTo>
                  <a:lnTo>
                    <a:pt x="14510" y="10350"/>
                  </a:lnTo>
                  <a:lnTo>
                    <a:pt x="16336" y="10061"/>
                  </a:lnTo>
                  <a:lnTo>
                    <a:pt x="16934" y="9325"/>
                  </a:lnTo>
                  <a:lnTo>
                    <a:pt x="16934" y="6657"/>
                  </a:lnTo>
                  <a:lnTo>
                    <a:pt x="15390" y="5159"/>
                  </a:lnTo>
                  <a:lnTo>
                    <a:pt x="11507" y="4384"/>
                  </a:lnTo>
                  <a:lnTo>
                    <a:pt x="9739" y="4568"/>
                  </a:lnTo>
                  <a:lnTo>
                    <a:pt x="9739" y="3792"/>
                  </a:lnTo>
                  <a:lnTo>
                    <a:pt x="9581" y="2563"/>
                  </a:lnTo>
                  <a:lnTo>
                    <a:pt x="9581" y="2557"/>
                  </a:lnTo>
                  <a:lnTo>
                    <a:pt x="9732" y="1019"/>
                  </a:lnTo>
                  <a:lnTo>
                    <a:pt x="8083" y="605"/>
                  </a:lnTo>
                  <a:lnTo>
                    <a:pt x="7380" y="139"/>
                  </a:lnTo>
                  <a:lnTo>
                    <a:pt x="7275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6" name="Google Shape;614;p34">
              <a:extLst>
                <a:ext uri="{FF2B5EF4-FFF2-40B4-BE49-F238E27FC236}">
                  <a16:creationId xmlns:a16="http://schemas.microsoft.com/office/drawing/2014/main" id="{33B5A3E2-6C64-0732-73C5-B2DD5D9E8F63}"/>
                </a:ext>
              </a:extLst>
            </p:cNvPr>
            <p:cNvSpPr/>
            <p:nvPr/>
          </p:nvSpPr>
          <p:spPr>
            <a:xfrm>
              <a:off x="6515087" y="3219497"/>
              <a:ext cx="586945" cy="605875"/>
            </a:xfrm>
            <a:custGeom>
              <a:avLst/>
              <a:gdLst/>
              <a:ahLst/>
              <a:cxnLst/>
              <a:rect l="l" t="t" r="r" b="b"/>
              <a:pathLst>
                <a:path w="25550" h="26374" extrusionOk="0">
                  <a:moveTo>
                    <a:pt x="8260" y="1"/>
                  </a:moveTo>
                  <a:lnTo>
                    <a:pt x="7038" y="763"/>
                  </a:lnTo>
                  <a:lnTo>
                    <a:pt x="7077" y="855"/>
                  </a:lnTo>
                  <a:lnTo>
                    <a:pt x="7005" y="888"/>
                  </a:lnTo>
                  <a:lnTo>
                    <a:pt x="6972" y="809"/>
                  </a:lnTo>
                  <a:lnTo>
                    <a:pt x="6657" y="1006"/>
                  </a:lnTo>
                  <a:lnTo>
                    <a:pt x="5053" y="1808"/>
                  </a:lnTo>
                  <a:lnTo>
                    <a:pt x="5053" y="3713"/>
                  </a:lnTo>
                  <a:lnTo>
                    <a:pt x="5152" y="4844"/>
                  </a:lnTo>
                  <a:lnTo>
                    <a:pt x="3831" y="6171"/>
                  </a:lnTo>
                  <a:lnTo>
                    <a:pt x="3516" y="7413"/>
                  </a:lnTo>
                  <a:lnTo>
                    <a:pt x="1788" y="7209"/>
                  </a:lnTo>
                  <a:lnTo>
                    <a:pt x="1387" y="8517"/>
                  </a:lnTo>
                  <a:lnTo>
                    <a:pt x="0" y="8911"/>
                  </a:lnTo>
                  <a:lnTo>
                    <a:pt x="684" y="9996"/>
                  </a:lnTo>
                  <a:lnTo>
                    <a:pt x="756" y="11152"/>
                  </a:lnTo>
                  <a:lnTo>
                    <a:pt x="920" y="10994"/>
                  </a:lnTo>
                  <a:lnTo>
                    <a:pt x="946" y="11021"/>
                  </a:lnTo>
                  <a:lnTo>
                    <a:pt x="979" y="11047"/>
                  </a:lnTo>
                  <a:lnTo>
                    <a:pt x="762" y="11264"/>
                  </a:lnTo>
                  <a:lnTo>
                    <a:pt x="789" y="11625"/>
                  </a:lnTo>
                  <a:lnTo>
                    <a:pt x="789" y="13163"/>
                  </a:lnTo>
                  <a:lnTo>
                    <a:pt x="1551" y="12493"/>
                  </a:lnTo>
                  <a:lnTo>
                    <a:pt x="3095" y="13117"/>
                  </a:lnTo>
                  <a:lnTo>
                    <a:pt x="4515" y="13721"/>
                  </a:lnTo>
                  <a:lnTo>
                    <a:pt x="6033" y="13925"/>
                  </a:lnTo>
                  <a:cubicBezTo>
                    <a:pt x="6657" y="14030"/>
                    <a:pt x="7156" y="15023"/>
                    <a:pt x="7176" y="15062"/>
                  </a:cubicBezTo>
                  <a:lnTo>
                    <a:pt x="7189" y="15082"/>
                  </a:lnTo>
                  <a:lnTo>
                    <a:pt x="6571" y="16304"/>
                  </a:lnTo>
                  <a:lnTo>
                    <a:pt x="6782" y="18453"/>
                  </a:lnTo>
                  <a:lnTo>
                    <a:pt x="5159" y="19662"/>
                  </a:lnTo>
                  <a:lnTo>
                    <a:pt x="5454" y="20542"/>
                  </a:lnTo>
                  <a:lnTo>
                    <a:pt x="7071" y="22054"/>
                  </a:lnTo>
                  <a:lnTo>
                    <a:pt x="8057" y="22744"/>
                  </a:lnTo>
                  <a:lnTo>
                    <a:pt x="9160" y="22047"/>
                  </a:lnTo>
                  <a:lnTo>
                    <a:pt x="10935" y="22047"/>
                  </a:lnTo>
                  <a:lnTo>
                    <a:pt x="11040" y="23605"/>
                  </a:lnTo>
                  <a:lnTo>
                    <a:pt x="10902" y="25418"/>
                  </a:lnTo>
                  <a:lnTo>
                    <a:pt x="11907" y="25418"/>
                  </a:lnTo>
                  <a:lnTo>
                    <a:pt x="12229" y="26200"/>
                  </a:lnTo>
                  <a:lnTo>
                    <a:pt x="13925" y="25812"/>
                  </a:lnTo>
                  <a:lnTo>
                    <a:pt x="14956" y="25819"/>
                  </a:lnTo>
                  <a:lnTo>
                    <a:pt x="15804" y="26220"/>
                  </a:lnTo>
                  <a:cubicBezTo>
                    <a:pt x="15904" y="26335"/>
                    <a:pt x="16087" y="26373"/>
                    <a:pt x="16288" y="26373"/>
                  </a:cubicBezTo>
                  <a:cubicBezTo>
                    <a:pt x="16628" y="26373"/>
                    <a:pt x="17019" y="26264"/>
                    <a:pt x="17151" y="26226"/>
                  </a:cubicBezTo>
                  <a:lnTo>
                    <a:pt x="16750" y="25458"/>
                  </a:lnTo>
                  <a:lnTo>
                    <a:pt x="17184" y="24735"/>
                  </a:lnTo>
                  <a:lnTo>
                    <a:pt x="17946" y="24308"/>
                  </a:lnTo>
                  <a:lnTo>
                    <a:pt x="18413" y="24308"/>
                  </a:lnTo>
                  <a:lnTo>
                    <a:pt x="19668" y="23907"/>
                  </a:lnTo>
                  <a:cubicBezTo>
                    <a:pt x="19668" y="23887"/>
                    <a:pt x="19668" y="23854"/>
                    <a:pt x="19668" y="23821"/>
                  </a:cubicBezTo>
                  <a:cubicBezTo>
                    <a:pt x="19668" y="23716"/>
                    <a:pt x="19694" y="23552"/>
                    <a:pt x="19806" y="23381"/>
                  </a:cubicBezTo>
                  <a:cubicBezTo>
                    <a:pt x="20036" y="23059"/>
                    <a:pt x="20502" y="22855"/>
                    <a:pt x="21199" y="22777"/>
                  </a:cubicBezTo>
                  <a:cubicBezTo>
                    <a:pt x="21711" y="22724"/>
                    <a:pt x="21869" y="22685"/>
                    <a:pt x="21915" y="22658"/>
                  </a:cubicBezTo>
                  <a:cubicBezTo>
                    <a:pt x="21909" y="22652"/>
                    <a:pt x="21902" y="22645"/>
                    <a:pt x="21902" y="22632"/>
                  </a:cubicBezTo>
                  <a:cubicBezTo>
                    <a:pt x="21902" y="22625"/>
                    <a:pt x="21902" y="22619"/>
                    <a:pt x="21909" y="22612"/>
                  </a:cubicBezTo>
                  <a:cubicBezTo>
                    <a:pt x="21913" y="22595"/>
                    <a:pt x="22066" y="22586"/>
                    <a:pt x="22365" y="22586"/>
                  </a:cubicBezTo>
                  <a:cubicBezTo>
                    <a:pt x="22514" y="22586"/>
                    <a:pt x="22699" y="22588"/>
                    <a:pt x="22921" y="22593"/>
                  </a:cubicBezTo>
                  <a:lnTo>
                    <a:pt x="24912" y="22639"/>
                  </a:lnTo>
                  <a:lnTo>
                    <a:pt x="25549" y="22704"/>
                  </a:lnTo>
                  <a:lnTo>
                    <a:pt x="24728" y="22185"/>
                  </a:lnTo>
                  <a:lnTo>
                    <a:pt x="23118" y="19452"/>
                  </a:lnTo>
                  <a:lnTo>
                    <a:pt x="22861" y="18032"/>
                  </a:lnTo>
                  <a:lnTo>
                    <a:pt x="22493" y="16619"/>
                  </a:lnTo>
                  <a:lnTo>
                    <a:pt x="21757" y="14839"/>
                  </a:lnTo>
                  <a:lnTo>
                    <a:pt x="21107" y="13018"/>
                  </a:lnTo>
                  <a:lnTo>
                    <a:pt x="20949" y="12006"/>
                  </a:lnTo>
                  <a:lnTo>
                    <a:pt x="21173" y="10981"/>
                  </a:lnTo>
                  <a:lnTo>
                    <a:pt x="22513" y="8464"/>
                  </a:lnTo>
                  <a:lnTo>
                    <a:pt x="23571" y="5777"/>
                  </a:lnTo>
                  <a:lnTo>
                    <a:pt x="22986" y="5816"/>
                  </a:lnTo>
                  <a:lnTo>
                    <a:pt x="21968" y="5310"/>
                  </a:lnTo>
                  <a:lnTo>
                    <a:pt x="21606" y="4686"/>
                  </a:lnTo>
                  <a:lnTo>
                    <a:pt x="21015" y="4252"/>
                  </a:lnTo>
                  <a:lnTo>
                    <a:pt x="20364" y="3911"/>
                  </a:lnTo>
                  <a:lnTo>
                    <a:pt x="19918" y="4095"/>
                  </a:lnTo>
                  <a:lnTo>
                    <a:pt x="19359" y="4969"/>
                  </a:lnTo>
                  <a:lnTo>
                    <a:pt x="18662" y="5218"/>
                  </a:lnTo>
                  <a:cubicBezTo>
                    <a:pt x="18440" y="5294"/>
                    <a:pt x="18364" y="5322"/>
                    <a:pt x="18327" y="5322"/>
                  </a:cubicBezTo>
                  <a:cubicBezTo>
                    <a:pt x="18312" y="5322"/>
                    <a:pt x="18304" y="5318"/>
                    <a:pt x="18294" y="5310"/>
                  </a:cubicBezTo>
                  <a:cubicBezTo>
                    <a:pt x="18275" y="5291"/>
                    <a:pt x="18275" y="5271"/>
                    <a:pt x="18275" y="5251"/>
                  </a:cubicBezTo>
                  <a:cubicBezTo>
                    <a:pt x="18275" y="5225"/>
                    <a:pt x="18275" y="5153"/>
                    <a:pt x="17966" y="5100"/>
                  </a:cubicBezTo>
                  <a:cubicBezTo>
                    <a:pt x="17762" y="5061"/>
                    <a:pt x="17650" y="4995"/>
                    <a:pt x="17637" y="4896"/>
                  </a:cubicBezTo>
                  <a:cubicBezTo>
                    <a:pt x="17611" y="4745"/>
                    <a:pt x="17828" y="4587"/>
                    <a:pt x="17920" y="4528"/>
                  </a:cubicBezTo>
                  <a:lnTo>
                    <a:pt x="17703" y="4160"/>
                  </a:lnTo>
                  <a:cubicBezTo>
                    <a:pt x="17654" y="4080"/>
                    <a:pt x="17599" y="4035"/>
                    <a:pt x="17543" y="4035"/>
                  </a:cubicBezTo>
                  <a:cubicBezTo>
                    <a:pt x="17540" y="4035"/>
                    <a:pt x="17536" y="4035"/>
                    <a:pt x="17532" y="4035"/>
                  </a:cubicBezTo>
                  <a:cubicBezTo>
                    <a:pt x="17414" y="4035"/>
                    <a:pt x="17289" y="4213"/>
                    <a:pt x="17256" y="4279"/>
                  </a:cubicBezTo>
                  <a:lnTo>
                    <a:pt x="16717" y="4982"/>
                  </a:lnTo>
                  <a:lnTo>
                    <a:pt x="15548" y="4817"/>
                  </a:lnTo>
                  <a:lnTo>
                    <a:pt x="15502" y="4226"/>
                  </a:lnTo>
                  <a:cubicBezTo>
                    <a:pt x="15469" y="3753"/>
                    <a:pt x="15495" y="3451"/>
                    <a:pt x="15502" y="3365"/>
                  </a:cubicBezTo>
                  <a:lnTo>
                    <a:pt x="15173" y="3142"/>
                  </a:lnTo>
                  <a:lnTo>
                    <a:pt x="13609" y="2899"/>
                  </a:lnTo>
                  <a:lnTo>
                    <a:pt x="11920" y="1841"/>
                  </a:lnTo>
                  <a:lnTo>
                    <a:pt x="11224" y="2741"/>
                  </a:lnTo>
                  <a:lnTo>
                    <a:pt x="9837" y="2741"/>
                  </a:lnTo>
                  <a:lnTo>
                    <a:pt x="10041" y="691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7" name="Google Shape;615;p34">
              <a:extLst>
                <a:ext uri="{FF2B5EF4-FFF2-40B4-BE49-F238E27FC236}">
                  <a16:creationId xmlns:a16="http://schemas.microsoft.com/office/drawing/2014/main" id="{76588B34-8C8F-0F6F-689E-519B96A5F66A}"/>
                </a:ext>
              </a:extLst>
            </p:cNvPr>
            <p:cNvSpPr/>
            <p:nvPr/>
          </p:nvSpPr>
          <p:spPr>
            <a:xfrm>
              <a:off x="6717520" y="3740006"/>
              <a:ext cx="497261" cy="532592"/>
            </a:xfrm>
            <a:custGeom>
              <a:avLst/>
              <a:gdLst/>
              <a:ahLst/>
              <a:cxnLst/>
              <a:rect l="l" t="t" r="r" b="b"/>
              <a:pathLst>
                <a:path w="21646" h="23184" extrusionOk="0">
                  <a:moveTo>
                    <a:pt x="13202" y="0"/>
                  </a:moveTo>
                  <a:lnTo>
                    <a:pt x="13202" y="7"/>
                  </a:lnTo>
                  <a:cubicBezTo>
                    <a:pt x="13202" y="13"/>
                    <a:pt x="13202" y="20"/>
                    <a:pt x="13202" y="20"/>
                  </a:cubicBezTo>
                  <a:cubicBezTo>
                    <a:pt x="13189" y="66"/>
                    <a:pt x="13169" y="119"/>
                    <a:pt x="12394" y="204"/>
                  </a:cubicBezTo>
                  <a:cubicBezTo>
                    <a:pt x="11736" y="276"/>
                    <a:pt x="11276" y="473"/>
                    <a:pt x="11066" y="769"/>
                  </a:cubicBezTo>
                  <a:cubicBezTo>
                    <a:pt x="10954" y="927"/>
                    <a:pt x="10935" y="1071"/>
                    <a:pt x="10935" y="1163"/>
                  </a:cubicBezTo>
                  <a:cubicBezTo>
                    <a:pt x="10935" y="1229"/>
                    <a:pt x="10948" y="1262"/>
                    <a:pt x="10948" y="1262"/>
                  </a:cubicBezTo>
                  <a:lnTo>
                    <a:pt x="10954" y="1301"/>
                  </a:lnTo>
                  <a:lnTo>
                    <a:pt x="9607" y="1735"/>
                  </a:lnTo>
                  <a:lnTo>
                    <a:pt x="9154" y="1735"/>
                  </a:lnTo>
                  <a:lnTo>
                    <a:pt x="8431" y="2143"/>
                  </a:lnTo>
                  <a:lnTo>
                    <a:pt x="8030" y="2800"/>
                  </a:lnTo>
                  <a:lnTo>
                    <a:pt x="8457" y="3614"/>
                  </a:lnTo>
                  <a:lnTo>
                    <a:pt x="8411" y="3628"/>
                  </a:lnTo>
                  <a:cubicBezTo>
                    <a:pt x="8381" y="3640"/>
                    <a:pt x="7907" y="3797"/>
                    <a:pt x="7485" y="3797"/>
                  </a:cubicBezTo>
                  <a:cubicBezTo>
                    <a:pt x="7262" y="3797"/>
                    <a:pt x="7053" y="3753"/>
                    <a:pt x="6933" y="3621"/>
                  </a:cubicBezTo>
                  <a:lnTo>
                    <a:pt x="6118" y="3233"/>
                  </a:lnTo>
                  <a:lnTo>
                    <a:pt x="5119" y="3233"/>
                  </a:lnTo>
                  <a:lnTo>
                    <a:pt x="3365" y="3641"/>
                  </a:lnTo>
                  <a:lnTo>
                    <a:pt x="3036" y="2839"/>
                  </a:lnTo>
                  <a:lnTo>
                    <a:pt x="2083" y="2839"/>
                  </a:lnTo>
                  <a:lnTo>
                    <a:pt x="1820" y="6263"/>
                  </a:lnTo>
                  <a:lnTo>
                    <a:pt x="500" y="6664"/>
                  </a:lnTo>
                  <a:lnTo>
                    <a:pt x="605" y="8346"/>
                  </a:lnTo>
                  <a:lnTo>
                    <a:pt x="1420" y="9476"/>
                  </a:lnTo>
                  <a:lnTo>
                    <a:pt x="598" y="10922"/>
                  </a:lnTo>
                  <a:lnTo>
                    <a:pt x="0" y="12604"/>
                  </a:lnTo>
                  <a:lnTo>
                    <a:pt x="1301" y="13307"/>
                  </a:lnTo>
                  <a:lnTo>
                    <a:pt x="1926" y="14030"/>
                  </a:lnTo>
                  <a:lnTo>
                    <a:pt x="1820" y="15791"/>
                  </a:lnTo>
                  <a:lnTo>
                    <a:pt x="710" y="17105"/>
                  </a:lnTo>
                  <a:lnTo>
                    <a:pt x="907" y="17999"/>
                  </a:lnTo>
                  <a:lnTo>
                    <a:pt x="1209" y="19701"/>
                  </a:lnTo>
                  <a:lnTo>
                    <a:pt x="2635" y="20108"/>
                  </a:lnTo>
                  <a:lnTo>
                    <a:pt x="2635" y="21639"/>
                  </a:lnTo>
                  <a:lnTo>
                    <a:pt x="3831" y="22540"/>
                  </a:lnTo>
                  <a:lnTo>
                    <a:pt x="5658" y="23046"/>
                  </a:lnTo>
                  <a:lnTo>
                    <a:pt x="5888" y="23184"/>
                  </a:lnTo>
                  <a:lnTo>
                    <a:pt x="6006" y="23072"/>
                  </a:lnTo>
                  <a:lnTo>
                    <a:pt x="6059" y="22040"/>
                  </a:lnTo>
                  <a:lnTo>
                    <a:pt x="6249" y="21258"/>
                  </a:lnTo>
                  <a:lnTo>
                    <a:pt x="6690" y="20680"/>
                  </a:lnTo>
                  <a:lnTo>
                    <a:pt x="7235" y="19793"/>
                  </a:lnTo>
                  <a:lnTo>
                    <a:pt x="7406" y="18761"/>
                  </a:lnTo>
                  <a:lnTo>
                    <a:pt x="7669" y="16888"/>
                  </a:lnTo>
                  <a:lnTo>
                    <a:pt x="9134" y="15633"/>
                  </a:lnTo>
                  <a:lnTo>
                    <a:pt x="9581" y="15292"/>
                  </a:lnTo>
                  <a:lnTo>
                    <a:pt x="9614" y="14628"/>
                  </a:lnTo>
                  <a:lnTo>
                    <a:pt x="9528" y="13366"/>
                  </a:lnTo>
                  <a:lnTo>
                    <a:pt x="10468" y="12472"/>
                  </a:lnTo>
                  <a:lnTo>
                    <a:pt x="11441" y="11888"/>
                  </a:lnTo>
                  <a:lnTo>
                    <a:pt x="11914" y="10817"/>
                  </a:lnTo>
                  <a:lnTo>
                    <a:pt x="12407" y="10021"/>
                  </a:lnTo>
                  <a:lnTo>
                    <a:pt x="13313" y="9542"/>
                  </a:lnTo>
                  <a:lnTo>
                    <a:pt x="14910" y="9029"/>
                  </a:lnTo>
                  <a:lnTo>
                    <a:pt x="16494" y="8484"/>
                  </a:lnTo>
                  <a:lnTo>
                    <a:pt x="17098" y="8208"/>
                  </a:lnTo>
                  <a:lnTo>
                    <a:pt x="17374" y="7590"/>
                  </a:lnTo>
                  <a:lnTo>
                    <a:pt x="17802" y="6493"/>
                  </a:lnTo>
                  <a:lnTo>
                    <a:pt x="18978" y="6466"/>
                  </a:lnTo>
                  <a:lnTo>
                    <a:pt x="19431" y="6545"/>
                  </a:lnTo>
                  <a:lnTo>
                    <a:pt x="19674" y="6315"/>
                  </a:lnTo>
                  <a:lnTo>
                    <a:pt x="20279" y="5126"/>
                  </a:lnTo>
                  <a:lnTo>
                    <a:pt x="21350" y="4357"/>
                  </a:lnTo>
                  <a:lnTo>
                    <a:pt x="21646" y="4048"/>
                  </a:lnTo>
                  <a:lnTo>
                    <a:pt x="21626" y="3687"/>
                  </a:lnTo>
                  <a:lnTo>
                    <a:pt x="20299" y="2221"/>
                  </a:lnTo>
                  <a:lnTo>
                    <a:pt x="18577" y="1209"/>
                  </a:lnTo>
                  <a:lnTo>
                    <a:pt x="16895" y="145"/>
                  </a:lnTo>
                  <a:lnTo>
                    <a:pt x="16093" y="66"/>
                  </a:lnTo>
                  <a:lnTo>
                    <a:pt x="14102" y="20"/>
                  </a:lnTo>
                  <a:cubicBezTo>
                    <a:pt x="13576" y="7"/>
                    <a:pt x="13307" y="0"/>
                    <a:pt x="13202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8" name="Google Shape;616;p34">
              <a:extLst>
                <a:ext uri="{FF2B5EF4-FFF2-40B4-BE49-F238E27FC236}">
                  <a16:creationId xmlns:a16="http://schemas.microsoft.com/office/drawing/2014/main" id="{A2344462-3191-335B-CBDE-1FB7F01204D7}"/>
                </a:ext>
              </a:extLst>
            </p:cNvPr>
            <p:cNvSpPr/>
            <p:nvPr/>
          </p:nvSpPr>
          <p:spPr>
            <a:xfrm>
              <a:off x="4514142" y="1626449"/>
              <a:ext cx="833003" cy="567167"/>
            </a:xfrm>
            <a:custGeom>
              <a:avLst/>
              <a:gdLst/>
              <a:ahLst/>
              <a:cxnLst/>
              <a:rect l="l" t="t" r="r" b="b"/>
              <a:pathLst>
                <a:path w="36261" h="24689" extrusionOk="0">
                  <a:moveTo>
                    <a:pt x="32877" y="0"/>
                  </a:moveTo>
                  <a:lnTo>
                    <a:pt x="32068" y="79"/>
                  </a:lnTo>
                  <a:lnTo>
                    <a:pt x="30872" y="7"/>
                  </a:lnTo>
                  <a:lnTo>
                    <a:pt x="29519" y="1433"/>
                  </a:lnTo>
                  <a:lnTo>
                    <a:pt x="27725" y="1860"/>
                  </a:lnTo>
                  <a:lnTo>
                    <a:pt x="26581" y="1932"/>
                  </a:lnTo>
                  <a:cubicBezTo>
                    <a:pt x="26292" y="1952"/>
                    <a:pt x="26135" y="1959"/>
                    <a:pt x="26075" y="1965"/>
                  </a:cubicBezTo>
                  <a:cubicBezTo>
                    <a:pt x="26075" y="1972"/>
                    <a:pt x="26069" y="1972"/>
                    <a:pt x="26069" y="1972"/>
                  </a:cubicBezTo>
                  <a:cubicBezTo>
                    <a:pt x="26062" y="2005"/>
                    <a:pt x="26049" y="2044"/>
                    <a:pt x="25589" y="2143"/>
                  </a:cubicBezTo>
                  <a:cubicBezTo>
                    <a:pt x="24630" y="2353"/>
                    <a:pt x="24479" y="2688"/>
                    <a:pt x="24472" y="2695"/>
                  </a:cubicBezTo>
                  <a:lnTo>
                    <a:pt x="24465" y="2708"/>
                  </a:lnTo>
                  <a:lnTo>
                    <a:pt x="24446" y="2714"/>
                  </a:lnTo>
                  <a:lnTo>
                    <a:pt x="23237" y="3004"/>
                  </a:lnTo>
                  <a:cubicBezTo>
                    <a:pt x="23000" y="3056"/>
                    <a:pt x="22849" y="3089"/>
                    <a:pt x="22764" y="3109"/>
                  </a:cubicBezTo>
                  <a:cubicBezTo>
                    <a:pt x="22750" y="3135"/>
                    <a:pt x="22685" y="3148"/>
                    <a:pt x="22448" y="3214"/>
                  </a:cubicBezTo>
                  <a:cubicBezTo>
                    <a:pt x="22186" y="3285"/>
                    <a:pt x="21999" y="3309"/>
                    <a:pt x="21866" y="3309"/>
                  </a:cubicBezTo>
                  <a:cubicBezTo>
                    <a:pt x="21666" y="3309"/>
                    <a:pt x="21589" y="3253"/>
                    <a:pt x="21561" y="3214"/>
                  </a:cubicBezTo>
                  <a:lnTo>
                    <a:pt x="20746" y="3214"/>
                  </a:lnTo>
                  <a:lnTo>
                    <a:pt x="20109" y="3969"/>
                  </a:lnTo>
                  <a:lnTo>
                    <a:pt x="18446" y="4574"/>
                  </a:lnTo>
                  <a:lnTo>
                    <a:pt x="17145" y="3969"/>
                  </a:lnTo>
                  <a:lnTo>
                    <a:pt x="16205" y="3562"/>
                  </a:lnTo>
                  <a:lnTo>
                    <a:pt x="15568" y="2143"/>
                  </a:lnTo>
                  <a:lnTo>
                    <a:pt x="14326" y="2143"/>
                  </a:lnTo>
                  <a:lnTo>
                    <a:pt x="12401" y="3503"/>
                  </a:lnTo>
                  <a:lnTo>
                    <a:pt x="9128" y="3503"/>
                  </a:lnTo>
                  <a:lnTo>
                    <a:pt x="8576" y="4337"/>
                  </a:lnTo>
                  <a:lnTo>
                    <a:pt x="7203" y="5803"/>
                  </a:lnTo>
                  <a:lnTo>
                    <a:pt x="5468" y="5803"/>
                  </a:lnTo>
                  <a:lnTo>
                    <a:pt x="4568" y="7301"/>
                  </a:lnTo>
                  <a:lnTo>
                    <a:pt x="3845" y="8839"/>
                  </a:lnTo>
                  <a:lnTo>
                    <a:pt x="803" y="9548"/>
                  </a:lnTo>
                  <a:lnTo>
                    <a:pt x="106" y="10850"/>
                  </a:lnTo>
                  <a:lnTo>
                    <a:pt x="1" y="13550"/>
                  </a:lnTo>
                  <a:lnTo>
                    <a:pt x="3122" y="14556"/>
                  </a:lnTo>
                  <a:lnTo>
                    <a:pt x="5172" y="14963"/>
                  </a:lnTo>
                  <a:lnTo>
                    <a:pt x="5692" y="17441"/>
                  </a:lnTo>
                  <a:lnTo>
                    <a:pt x="5080" y="19169"/>
                  </a:lnTo>
                  <a:lnTo>
                    <a:pt x="4975" y="20608"/>
                  </a:lnTo>
                  <a:lnTo>
                    <a:pt x="4739" y="20746"/>
                  </a:lnTo>
                  <a:lnTo>
                    <a:pt x="6559" y="20950"/>
                  </a:lnTo>
                  <a:lnTo>
                    <a:pt x="8793" y="20437"/>
                  </a:lnTo>
                  <a:lnTo>
                    <a:pt x="11336" y="20746"/>
                  </a:lnTo>
                  <a:lnTo>
                    <a:pt x="15607" y="21153"/>
                  </a:lnTo>
                  <a:lnTo>
                    <a:pt x="18650" y="22165"/>
                  </a:lnTo>
                  <a:lnTo>
                    <a:pt x="20779" y="22369"/>
                  </a:lnTo>
                  <a:lnTo>
                    <a:pt x="22310" y="22474"/>
                  </a:lnTo>
                  <a:lnTo>
                    <a:pt x="24249" y="24005"/>
                  </a:lnTo>
                  <a:lnTo>
                    <a:pt x="25431" y="24689"/>
                  </a:lnTo>
                  <a:lnTo>
                    <a:pt x="27337" y="22080"/>
                  </a:lnTo>
                  <a:lnTo>
                    <a:pt x="29078" y="19931"/>
                  </a:lnTo>
                  <a:lnTo>
                    <a:pt x="31050" y="20036"/>
                  </a:lnTo>
                  <a:lnTo>
                    <a:pt x="31635" y="21009"/>
                  </a:lnTo>
                  <a:lnTo>
                    <a:pt x="32305" y="19859"/>
                  </a:lnTo>
                  <a:lnTo>
                    <a:pt x="32607" y="18650"/>
                  </a:lnTo>
                  <a:lnTo>
                    <a:pt x="32607" y="10225"/>
                  </a:lnTo>
                  <a:lnTo>
                    <a:pt x="32916" y="8681"/>
                  </a:lnTo>
                  <a:lnTo>
                    <a:pt x="34552" y="7452"/>
                  </a:lnTo>
                  <a:lnTo>
                    <a:pt x="36261" y="5842"/>
                  </a:lnTo>
                  <a:lnTo>
                    <a:pt x="36018" y="2622"/>
                  </a:lnTo>
                  <a:lnTo>
                    <a:pt x="35170" y="1709"/>
                  </a:lnTo>
                  <a:lnTo>
                    <a:pt x="34322" y="362"/>
                  </a:lnTo>
                  <a:lnTo>
                    <a:pt x="34296" y="362"/>
                  </a:lnTo>
                  <a:lnTo>
                    <a:pt x="34184" y="612"/>
                  </a:lnTo>
                  <a:lnTo>
                    <a:pt x="34112" y="579"/>
                  </a:lnTo>
                  <a:lnTo>
                    <a:pt x="34211" y="349"/>
                  </a:lnTo>
                  <a:lnTo>
                    <a:pt x="33639" y="276"/>
                  </a:lnTo>
                  <a:lnTo>
                    <a:pt x="32877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79" name="Google Shape;617;p34">
              <a:extLst>
                <a:ext uri="{FF2B5EF4-FFF2-40B4-BE49-F238E27FC236}">
                  <a16:creationId xmlns:a16="http://schemas.microsoft.com/office/drawing/2014/main" id="{14A37F1C-7D9A-FD9D-03C3-CF90F8C2D144}"/>
                </a:ext>
              </a:extLst>
            </p:cNvPr>
            <p:cNvSpPr/>
            <p:nvPr/>
          </p:nvSpPr>
          <p:spPr>
            <a:xfrm>
              <a:off x="4537690" y="2097890"/>
              <a:ext cx="594641" cy="530479"/>
            </a:xfrm>
            <a:custGeom>
              <a:avLst/>
              <a:gdLst/>
              <a:ahLst/>
              <a:cxnLst/>
              <a:rect l="l" t="t" r="r" b="b"/>
              <a:pathLst>
                <a:path w="25885" h="23092" extrusionOk="0">
                  <a:moveTo>
                    <a:pt x="7768" y="0"/>
                  </a:moveTo>
                  <a:lnTo>
                    <a:pt x="5534" y="506"/>
                  </a:lnTo>
                  <a:lnTo>
                    <a:pt x="3701" y="303"/>
                  </a:lnTo>
                  <a:lnTo>
                    <a:pt x="3707" y="224"/>
                  </a:lnTo>
                  <a:lnTo>
                    <a:pt x="2202" y="1111"/>
                  </a:lnTo>
                  <a:lnTo>
                    <a:pt x="592" y="2018"/>
                  </a:lnTo>
                  <a:lnTo>
                    <a:pt x="1" y="3306"/>
                  </a:lnTo>
                  <a:lnTo>
                    <a:pt x="1414" y="5126"/>
                  </a:lnTo>
                  <a:lnTo>
                    <a:pt x="1335" y="5461"/>
                  </a:lnTo>
                  <a:lnTo>
                    <a:pt x="1335" y="5461"/>
                  </a:lnTo>
                  <a:lnTo>
                    <a:pt x="2137" y="5415"/>
                  </a:lnTo>
                  <a:lnTo>
                    <a:pt x="3582" y="5757"/>
                  </a:lnTo>
                  <a:lnTo>
                    <a:pt x="4752" y="4903"/>
                  </a:lnTo>
                  <a:lnTo>
                    <a:pt x="4916" y="4797"/>
                  </a:lnTo>
                  <a:lnTo>
                    <a:pt x="5199" y="4712"/>
                  </a:lnTo>
                  <a:lnTo>
                    <a:pt x="5291" y="6033"/>
                  </a:lnTo>
                  <a:lnTo>
                    <a:pt x="6559" y="6191"/>
                  </a:lnTo>
                  <a:lnTo>
                    <a:pt x="7039" y="6158"/>
                  </a:lnTo>
                  <a:lnTo>
                    <a:pt x="7505" y="6066"/>
                  </a:lnTo>
                  <a:lnTo>
                    <a:pt x="7985" y="6053"/>
                  </a:lnTo>
                  <a:lnTo>
                    <a:pt x="8149" y="6453"/>
                  </a:lnTo>
                  <a:lnTo>
                    <a:pt x="8287" y="8228"/>
                  </a:lnTo>
                  <a:lnTo>
                    <a:pt x="8287" y="8234"/>
                  </a:lnTo>
                  <a:lnTo>
                    <a:pt x="7972" y="10048"/>
                  </a:lnTo>
                  <a:lnTo>
                    <a:pt x="7946" y="11638"/>
                  </a:lnTo>
                  <a:lnTo>
                    <a:pt x="9128" y="12183"/>
                  </a:lnTo>
                  <a:lnTo>
                    <a:pt x="11205" y="12243"/>
                  </a:lnTo>
                  <a:lnTo>
                    <a:pt x="12815" y="13563"/>
                  </a:lnTo>
                  <a:lnTo>
                    <a:pt x="13176" y="14431"/>
                  </a:lnTo>
                  <a:lnTo>
                    <a:pt x="12756" y="15226"/>
                  </a:lnTo>
                  <a:lnTo>
                    <a:pt x="11908" y="16179"/>
                  </a:lnTo>
                  <a:lnTo>
                    <a:pt x="11395" y="17348"/>
                  </a:lnTo>
                  <a:lnTo>
                    <a:pt x="11192" y="17835"/>
                  </a:lnTo>
                  <a:lnTo>
                    <a:pt x="10870" y="18157"/>
                  </a:lnTo>
                  <a:lnTo>
                    <a:pt x="9831" y="18952"/>
                  </a:lnTo>
                  <a:lnTo>
                    <a:pt x="8971" y="19892"/>
                  </a:lnTo>
                  <a:lnTo>
                    <a:pt x="8780" y="20043"/>
                  </a:lnTo>
                  <a:lnTo>
                    <a:pt x="9825" y="20568"/>
                  </a:lnTo>
                  <a:lnTo>
                    <a:pt x="11139" y="21134"/>
                  </a:lnTo>
                  <a:lnTo>
                    <a:pt x="12519" y="21134"/>
                  </a:lnTo>
                  <a:lnTo>
                    <a:pt x="13439" y="21771"/>
                  </a:lnTo>
                  <a:lnTo>
                    <a:pt x="14793" y="21771"/>
                  </a:lnTo>
                  <a:lnTo>
                    <a:pt x="14793" y="22862"/>
                  </a:lnTo>
                  <a:lnTo>
                    <a:pt x="15246" y="22862"/>
                  </a:lnTo>
                  <a:lnTo>
                    <a:pt x="15818" y="21948"/>
                  </a:lnTo>
                  <a:lnTo>
                    <a:pt x="17395" y="21278"/>
                  </a:lnTo>
                  <a:cubicBezTo>
                    <a:pt x="17395" y="21278"/>
                    <a:pt x="17691" y="21245"/>
                    <a:pt x="18827" y="21134"/>
                  </a:cubicBezTo>
                  <a:lnTo>
                    <a:pt x="19984" y="21022"/>
                  </a:lnTo>
                  <a:lnTo>
                    <a:pt x="21325" y="21285"/>
                  </a:lnTo>
                  <a:lnTo>
                    <a:pt x="22369" y="22185"/>
                  </a:lnTo>
                  <a:lnTo>
                    <a:pt x="23394" y="22862"/>
                  </a:lnTo>
                  <a:lnTo>
                    <a:pt x="24111" y="23092"/>
                  </a:lnTo>
                  <a:lnTo>
                    <a:pt x="24755" y="22921"/>
                  </a:lnTo>
                  <a:cubicBezTo>
                    <a:pt x="24728" y="22218"/>
                    <a:pt x="24722" y="21298"/>
                    <a:pt x="24781" y="20864"/>
                  </a:cubicBezTo>
                  <a:cubicBezTo>
                    <a:pt x="24880" y="20187"/>
                    <a:pt x="25254" y="19405"/>
                    <a:pt x="25287" y="19333"/>
                  </a:cubicBezTo>
                  <a:lnTo>
                    <a:pt x="25491" y="18328"/>
                  </a:lnTo>
                  <a:lnTo>
                    <a:pt x="25589" y="16606"/>
                  </a:lnTo>
                  <a:lnTo>
                    <a:pt x="25491" y="15095"/>
                  </a:lnTo>
                  <a:lnTo>
                    <a:pt x="24886" y="13373"/>
                  </a:lnTo>
                  <a:lnTo>
                    <a:pt x="24058" y="11822"/>
                  </a:lnTo>
                  <a:lnTo>
                    <a:pt x="25885" y="10403"/>
                  </a:lnTo>
                  <a:lnTo>
                    <a:pt x="25386" y="9608"/>
                  </a:lnTo>
                  <a:lnTo>
                    <a:pt x="25793" y="7676"/>
                  </a:lnTo>
                  <a:lnTo>
                    <a:pt x="25392" y="6467"/>
                  </a:lnTo>
                  <a:lnTo>
                    <a:pt x="24380" y="4252"/>
                  </a:lnTo>
                  <a:lnTo>
                    <a:pt x="23178" y="3549"/>
                  </a:lnTo>
                  <a:lnTo>
                    <a:pt x="21252" y="2031"/>
                  </a:lnTo>
                  <a:lnTo>
                    <a:pt x="19741" y="1926"/>
                  </a:lnTo>
                  <a:lnTo>
                    <a:pt x="17599" y="1722"/>
                  </a:lnTo>
                  <a:lnTo>
                    <a:pt x="14556" y="710"/>
                  </a:lnTo>
                  <a:lnTo>
                    <a:pt x="10298" y="303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miter lim="6571"/>
              <a:headEnd type="none" w="sm" len="sm"/>
              <a:tailEnd type="none" w="sm" len="sm"/>
            </a:ln>
          </p:spPr>
          <p:txBody>
            <a:bodyPr spcFirstLastPara="1" wrap="square" lIns="89985" tIns="89985" rIns="89985" bIns="89985" anchor="ctr" anchorCtr="0">
              <a:noAutofit/>
            </a:bodyPr>
            <a:lstStyle/>
            <a:p>
              <a:pPr defTabSz="899952"/>
              <a:endParaRPr sz="1772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611" name="Google Shape;618;p34">
              <a:extLst>
                <a:ext uri="{FF2B5EF4-FFF2-40B4-BE49-F238E27FC236}">
                  <a16:creationId xmlns:a16="http://schemas.microsoft.com/office/drawing/2014/main" id="{AE44E448-122D-3405-BD5F-8CF6AF967B79}"/>
                </a:ext>
              </a:extLst>
            </p:cNvPr>
            <p:cNvSpPr/>
            <p:nvPr/>
          </p:nvSpPr>
          <p:spPr>
            <a:xfrm>
              <a:off x="6258853" y="1744132"/>
              <a:ext cx="330202" cy="192464"/>
            </a:xfrm>
            <a:custGeom>
              <a:avLst/>
              <a:gdLst/>
              <a:ahLst/>
              <a:cxnLst/>
              <a:rect l="l" t="t" r="r" b="b"/>
              <a:pathLst>
                <a:path w="7844" h="4572" extrusionOk="0">
                  <a:moveTo>
                    <a:pt x="1786" y="643"/>
                  </a:moveTo>
                  <a:lnTo>
                    <a:pt x="0" y="2715"/>
                  </a:lnTo>
                  <a:lnTo>
                    <a:pt x="915" y="3072"/>
                  </a:lnTo>
                  <a:lnTo>
                    <a:pt x="2024" y="2691"/>
                  </a:lnTo>
                  <a:lnTo>
                    <a:pt x="2439" y="2310"/>
                  </a:lnTo>
                  <a:lnTo>
                    <a:pt x="2976" y="3762"/>
                  </a:lnTo>
                  <a:lnTo>
                    <a:pt x="3452" y="4429"/>
                  </a:lnTo>
                  <a:lnTo>
                    <a:pt x="4572" y="4310"/>
                  </a:lnTo>
                  <a:lnTo>
                    <a:pt x="5476" y="4572"/>
                  </a:lnTo>
                  <a:lnTo>
                    <a:pt x="5715" y="3881"/>
                  </a:lnTo>
                  <a:lnTo>
                    <a:pt x="6651" y="3762"/>
                  </a:lnTo>
                  <a:lnTo>
                    <a:pt x="7366" y="2929"/>
                  </a:lnTo>
                  <a:lnTo>
                    <a:pt x="6961" y="2095"/>
                  </a:lnTo>
                  <a:lnTo>
                    <a:pt x="7844" y="1381"/>
                  </a:lnTo>
                  <a:lnTo>
                    <a:pt x="7844" y="905"/>
                  </a:lnTo>
                  <a:lnTo>
                    <a:pt x="5773" y="0"/>
                  </a:lnTo>
                  <a:lnTo>
                    <a:pt x="3844" y="143"/>
                  </a:lnTo>
                  <a:lnTo>
                    <a:pt x="3249" y="1333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899952"/>
              <a:endParaRPr lang="es-ES" sz="1772">
                <a:solidFill>
                  <a:prstClr val="black"/>
                </a:solidFill>
                <a:latin typeface="Calibri Light"/>
              </a:endParaRPr>
            </a:p>
          </p:txBody>
        </p:sp>
        <p:grpSp>
          <p:nvGrpSpPr>
            <p:cNvPr id="1699" name="Google Shape;4345;p62">
              <a:extLst>
                <a:ext uri="{FF2B5EF4-FFF2-40B4-BE49-F238E27FC236}">
                  <a16:creationId xmlns:a16="http://schemas.microsoft.com/office/drawing/2014/main" id="{271CFDA1-2730-86D4-3999-E3CE6DF099AB}"/>
                </a:ext>
              </a:extLst>
            </p:cNvPr>
            <p:cNvGrpSpPr/>
            <p:nvPr/>
          </p:nvGrpSpPr>
          <p:grpSpPr>
            <a:xfrm>
              <a:off x="5215702" y="306779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0" name="Google Shape;4346;p62">
                <a:extLst>
                  <a:ext uri="{FF2B5EF4-FFF2-40B4-BE49-F238E27FC236}">
                    <a16:creationId xmlns:a16="http://schemas.microsoft.com/office/drawing/2014/main" id="{679E839D-43FE-BC6C-E71D-D7B941295AD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1" name="Google Shape;4347;p62">
                <a:extLst>
                  <a:ext uri="{FF2B5EF4-FFF2-40B4-BE49-F238E27FC236}">
                    <a16:creationId xmlns:a16="http://schemas.microsoft.com/office/drawing/2014/main" id="{FF2780DE-4FA4-DAEE-DC3F-FD43A05F2F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5" name="Google Shape;4345;p62">
              <a:extLst>
                <a:ext uri="{FF2B5EF4-FFF2-40B4-BE49-F238E27FC236}">
                  <a16:creationId xmlns:a16="http://schemas.microsoft.com/office/drawing/2014/main" id="{3C949867-A84E-6152-A555-422AAAFB48AD}"/>
                </a:ext>
              </a:extLst>
            </p:cNvPr>
            <p:cNvGrpSpPr/>
            <p:nvPr/>
          </p:nvGrpSpPr>
          <p:grpSpPr>
            <a:xfrm>
              <a:off x="4523370" y="31502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6" name="Google Shape;4346;p62">
                <a:extLst>
                  <a:ext uri="{FF2B5EF4-FFF2-40B4-BE49-F238E27FC236}">
                    <a16:creationId xmlns:a16="http://schemas.microsoft.com/office/drawing/2014/main" id="{25F4143F-5108-F37C-C17B-97331A74E2D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07" name="Google Shape;4347;p62">
                <a:extLst>
                  <a:ext uri="{FF2B5EF4-FFF2-40B4-BE49-F238E27FC236}">
                    <a16:creationId xmlns:a16="http://schemas.microsoft.com/office/drawing/2014/main" id="{3C501150-2B03-32E0-5EA4-8CFC24CC09A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08" name="Google Shape;4345;p62">
              <a:extLst>
                <a:ext uri="{FF2B5EF4-FFF2-40B4-BE49-F238E27FC236}">
                  <a16:creationId xmlns:a16="http://schemas.microsoft.com/office/drawing/2014/main" id="{FBAFAD3E-EB16-F902-CEB8-9DBD32103A06}"/>
                </a:ext>
              </a:extLst>
            </p:cNvPr>
            <p:cNvGrpSpPr/>
            <p:nvPr/>
          </p:nvGrpSpPr>
          <p:grpSpPr>
            <a:xfrm>
              <a:off x="4786517" y="30329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09" name="Google Shape;4346;p62">
                <a:extLst>
                  <a:ext uri="{FF2B5EF4-FFF2-40B4-BE49-F238E27FC236}">
                    <a16:creationId xmlns:a16="http://schemas.microsoft.com/office/drawing/2014/main" id="{449B96B2-2997-925A-1872-E7F2DFF49EC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0" name="Google Shape;4347;p62">
                <a:extLst>
                  <a:ext uri="{FF2B5EF4-FFF2-40B4-BE49-F238E27FC236}">
                    <a16:creationId xmlns:a16="http://schemas.microsoft.com/office/drawing/2014/main" id="{3DFA7A8D-5019-2AD5-0E4D-1D3D5264308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1" name="Google Shape;4345;p62">
              <a:extLst>
                <a:ext uri="{FF2B5EF4-FFF2-40B4-BE49-F238E27FC236}">
                  <a16:creationId xmlns:a16="http://schemas.microsoft.com/office/drawing/2014/main" id="{61BAFE7C-5F0D-E4F5-E81E-E3BE832562B6}"/>
                </a:ext>
              </a:extLst>
            </p:cNvPr>
            <p:cNvGrpSpPr/>
            <p:nvPr/>
          </p:nvGrpSpPr>
          <p:grpSpPr>
            <a:xfrm>
              <a:off x="5533564" y="306344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2" name="Google Shape;4346;p62">
                <a:extLst>
                  <a:ext uri="{FF2B5EF4-FFF2-40B4-BE49-F238E27FC236}">
                    <a16:creationId xmlns:a16="http://schemas.microsoft.com/office/drawing/2014/main" id="{999C8074-536D-A300-B8DC-DF6399DA706E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3" name="Google Shape;4347;p62">
                <a:extLst>
                  <a:ext uri="{FF2B5EF4-FFF2-40B4-BE49-F238E27FC236}">
                    <a16:creationId xmlns:a16="http://schemas.microsoft.com/office/drawing/2014/main" id="{28EB5480-1587-DC39-E6E0-3CB52B7D92A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4" name="Google Shape;4345;p62">
              <a:extLst>
                <a:ext uri="{FF2B5EF4-FFF2-40B4-BE49-F238E27FC236}">
                  <a16:creationId xmlns:a16="http://schemas.microsoft.com/office/drawing/2014/main" id="{FEF73F9F-67E3-D783-8965-157FDAC28FB4}"/>
                </a:ext>
              </a:extLst>
            </p:cNvPr>
            <p:cNvGrpSpPr/>
            <p:nvPr/>
          </p:nvGrpSpPr>
          <p:grpSpPr>
            <a:xfrm>
              <a:off x="5363747" y="352935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5" name="Google Shape;4346;p62">
                <a:extLst>
                  <a:ext uri="{FF2B5EF4-FFF2-40B4-BE49-F238E27FC236}">
                    <a16:creationId xmlns:a16="http://schemas.microsoft.com/office/drawing/2014/main" id="{B9F9F52F-9036-70F2-F5CB-90BBBC41B6AF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6" name="Google Shape;4347;p62">
                <a:extLst>
                  <a:ext uri="{FF2B5EF4-FFF2-40B4-BE49-F238E27FC236}">
                    <a16:creationId xmlns:a16="http://schemas.microsoft.com/office/drawing/2014/main" id="{081B9FAF-B7E7-3179-9AE7-3BB79FA3DC9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17" name="Google Shape;4345;p62">
              <a:extLst>
                <a:ext uri="{FF2B5EF4-FFF2-40B4-BE49-F238E27FC236}">
                  <a16:creationId xmlns:a16="http://schemas.microsoft.com/office/drawing/2014/main" id="{39C2FC04-0D0C-6601-80F2-84D59F2B410D}"/>
                </a:ext>
              </a:extLst>
            </p:cNvPr>
            <p:cNvGrpSpPr/>
            <p:nvPr/>
          </p:nvGrpSpPr>
          <p:grpSpPr>
            <a:xfrm>
              <a:off x="5585816" y="3603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18" name="Google Shape;4346;p62">
                <a:extLst>
                  <a:ext uri="{FF2B5EF4-FFF2-40B4-BE49-F238E27FC236}">
                    <a16:creationId xmlns:a16="http://schemas.microsoft.com/office/drawing/2014/main" id="{D53262B4-DF79-BF79-3818-A918175DEA4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19" name="Google Shape;4347;p62">
                <a:extLst>
                  <a:ext uri="{FF2B5EF4-FFF2-40B4-BE49-F238E27FC236}">
                    <a16:creationId xmlns:a16="http://schemas.microsoft.com/office/drawing/2014/main" id="{C7635D7E-EDD0-0709-EB72-E0E5494C460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0" name="Google Shape;4345;p62">
              <a:extLst>
                <a:ext uri="{FF2B5EF4-FFF2-40B4-BE49-F238E27FC236}">
                  <a16:creationId xmlns:a16="http://schemas.microsoft.com/office/drawing/2014/main" id="{83CF19CA-5345-477E-B929-6CC62B9336E4}"/>
                </a:ext>
              </a:extLst>
            </p:cNvPr>
            <p:cNvGrpSpPr/>
            <p:nvPr/>
          </p:nvGrpSpPr>
          <p:grpSpPr>
            <a:xfrm>
              <a:off x="5834011" y="359902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1" name="Google Shape;4346;p62">
                <a:extLst>
                  <a:ext uri="{FF2B5EF4-FFF2-40B4-BE49-F238E27FC236}">
                    <a16:creationId xmlns:a16="http://schemas.microsoft.com/office/drawing/2014/main" id="{3F3FF05B-BB75-EC13-77C2-13D1BA8AF6B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2" name="Google Shape;4347;p62">
                <a:extLst>
                  <a:ext uri="{FF2B5EF4-FFF2-40B4-BE49-F238E27FC236}">
                    <a16:creationId xmlns:a16="http://schemas.microsoft.com/office/drawing/2014/main" id="{88CEAB98-94E4-E9F8-065D-DECABDD18B5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3" name="Google Shape;4345;p62">
              <a:extLst>
                <a:ext uri="{FF2B5EF4-FFF2-40B4-BE49-F238E27FC236}">
                  <a16:creationId xmlns:a16="http://schemas.microsoft.com/office/drawing/2014/main" id="{2112D89D-A719-8F6E-F553-CEE5C1C53F5B}"/>
                </a:ext>
              </a:extLst>
            </p:cNvPr>
            <p:cNvGrpSpPr/>
            <p:nvPr/>
          </p:nvGrpSpPr>
          <p:grpSpPr>
            <a:xfrm>
              <a:off x="5568399" y="397784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4" name="Google Shape;4346;p62">
                <a:extLst>
                  <a:ext uri="{FF2B5EF4-FFF2-40B4-BE49-F238E27FC236}">
                    <a16:creationId xmlns:a16="http://schemas.microsoft.com/office/drawing/2014/main" id="{BD0120C8-0BEE-4CBD-349B-052D351FC4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5" name="Google Shape;4347;p62">
                <a:extLst>
                  <a:ext uri="{FF2B5EF4-FFF2-40B4-BE49-F238E27FC236}">
                    <a16:creationId xmlns:a16="http://schemas.microsoft.com/office/drawing/2014/main" id="{DA895D64-327E-DE51-276C-9ECEF97EC391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6" name="Google Shape;4345;p62">
              <a:extLst>
                <a:ext uri="{FF2B5EF4-FFF2-40B4-BE49-F238E27FC236}">
                  <a16:creationId xmlns:a16="http://schemas.microsoft.com/office/drawing/2014/main" id="{F392D4ED-015C-E021-1BF3-29D605C1D3E7}"/>
                </a:ext>
              </a:extLst>
            </p:cNvPr>
            <p:cNvGrpSpPr/>
            <p:nvPr/>
          </p:nvGrpSpPr>
          <p:grpSpPr>
            <a:xfrm>
              <a:off x="5781759" y="396478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27" name="Google Shape;4346;p62">
                <a:extLst>
                  <a:ext uri="{FF2B5EF4-FFF2-40B4-BE49-F238E27FC236}">
                    <a16:creationId xmlns:a16="http://schemas.microsoft.com/office/drawing/2014/main" id="{18D85A65-87F3-B4A3-3422-E69F3296378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28" name="Google Shape;4347;p62">
                <a:extLst>
                  <a:ext uri="{FF2B5EF4-FFF2-40B4-BE49-F238E27FC236}">
                    <a16:creationId xmlns:a16="http://schemas.microsoft.com/office/drawing/2014/main" id="{6FCD0670-A9BD-2C64-FB17-A0165DE0B8F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29" name="Google Shape;4345;p62">
              <a:extLst>
                <a:ext uri="{FF2B5EF4-FFF2-40B4-BE49-F238E27FC236}">
                  <a16:creationId xmlns:a16="http://schemas.microsoft.com/office/drawing/2014/main" id="{B6F1692D-7F5A-7313-F671-8343189879B1}"/>
                </a:ext>
              </a:extLst>
            </p:cNvPr>
            <p:cNvGrpSpPr/>
            <p:nvPr/>
          </p:nvGrpSpPr>
          <p:grpSpPr>
            <a:xfrm>
              <a:off x="5115553" y="46222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0" name="Google Shape;4346;p62">
                <a:extLst>
                  <a:ext uri="{FF2B5EF4-FFF2-40B4-BE49-F238E27FC236}">
                    <a16:creationId xmlns:a16="http://schemas.microsoft.com/office/drawing/2014/main" id="{FB00E1BD-9160-28A0-C3C6-B21B58E44E1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1" name="Google Shape;4347;p62">
                <a:extLst>
                  <a:ext uri="{FF2B5EF4-FFF2-40B4-BE49-F238E27FC236}">
                    <a16:creationId xmlns:a16="http://schemas.microsoft.com/office/drawing/2014/main" id="{D07EB457-7188-DA7C-ED5A-749DA61D102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2" name="Google Shape;4345;p62">
              <a:extLst>
                <a:ext uri="{FF2B5EF4-FFF2-40B4-BE49-F238E27FC236}">
                  <a16:creationId xmlns:a16="http://schemas.microsoft.com/office/drawing/2014/main" id="{1647DA03-5C06-8AC4-14CB-D9881ABFB0DD}"/>
                </a:ext>
              </a:extLst>
            </p:cNvPr>
            <p:cNvGrpSpPr/>
            <p:nvPr/>
          </p:nvGrpSpPr>
          <p:grpSpPr>
            <a:xfrm>
              <a:off x="5285370" y="45308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3" name="Google Shape;4346;p62">
                <a:extLst>
                  <a:ext uri="{FF2B5EF4-FFF2-40B4-BE49-F238E27FC236}">
                    <a16:creationId xmlns:a16="http://schemas.microsoft.com/office/drawing/2014/main" id="{B003F2A7-F7A4-F8ED-E355-40AA7AA9EFA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4" name="Google Shape;4347;p62">
                <a:extLst>
                  <a:ext uri="{FF2B5EF4-FFF2-40B4-BE49-F238E27FC236}">
                    <a16:creationId xmlns:a16="http://schemas.microsoft.com/office/drawing/2014/main" id="{3733D4A3-41FA-7988-0436-7C493F5F776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5" name="Google Shape;4345;p62">
              <a:extLst>
                <a:ext uri="{FF2B5EF4-FFF2-40B4-BE49-F238E27FC236}">
                  <a16:creationId xmlns:a16="http://schemas.microsoft.com/office/drawing/2014/main" id="{EA65C245-D96C-A761-2EB7-84216B697976}"/>
                </a:ext>
              </a:extLst>
            </p:cNvPr>
            <p:cNvGrpSpPr/>
            <p:nvPr/>
          </p:nvGrpSpPr>
          <p:grpSpPr>
            <a:xfrm>
              <a:off x="4802044" y="470936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6" name="Google Shape;4346;p62">
                <a:extLst>
                  <a:ext uri="{FF2B5EF4-FFF2-40B4-BE49-F238E27FC236}">
                    <a16:creationId xmlns:a16="http://schemas.microsoft.com/office/drawing/2014/main" id="{9BC79D5A-7C90-7868-1EE3-A44F8807418A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37" name="Google Shape;4347;p62">
                <a:extLst>
                  <a:ext uri="{FF2B5EF4-FFF2-40B4-BE49-F238E27FC236}">
                    <a16:creationId xmlns:a16="http://schemas.microsoft.com/office/drawing/2014/main" id="{63EB1E77-03EF-9637-7F5F-8279E1E75E7F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38" name="Google Shape;4345;p62">
              <a:extLst>
                <a:ext uri="{FF2B5EF4-FFF2-40B4-BE49-F238E27FC236}">
                  <a16:creationId xmlns:a16="http://schemas.microsoft.com/office/drawing/2014/main" id="{AC928A02-12B0-51DB-BE7D-F87356548DC0}"/>
                </a:ext>
              </a:extLst>
            </p:cNvPr>
            <p:cNvGrpSpPr/>
            <p:nvPr/>
          </p:nvGrpSpPr>
          <p:grpSpPr>
            <a:xfrm>
              <a:off x="4388388" y="416507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39" name="Google Shape;4346;p62">
                <a:extLst>
                  <a:ext uri="{FF2B5EF4-FFF2-40B4-BE49-F238E27FC236}">
                    <a16:creationId xmlns:a16="http://schemas.microsoft.com/office/drawing/2014/main" id="{C05764F3-F6C9-0983-B664-2EEB744457A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0" name="Google Shape;4347;p62">
                <a:extLst>
                  <a:ext uri="{FF2B5EF4-FFF2-40B4-BE49-F238E27FC236}">
                    <a16:creationId xmlns:a16="http://schemas.microsoft.com/office/drawing/2014/main" id="{727F78F7-C003-8BEA-98FF-79FE3FF1063A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1" name="Google Shape;4345;p62">
              <a:extLst>
                <a:ext uri="{FF2B5EF4-FFF2-40B4-BE49-F238E27FC236}">
                  <a16:creationId xmlns:a16="http://schemas.microsoft.com/office/drawing/2014/main" id="{4DDC0C1F-8EE5-39FF-ABFA-576598551934}"/>
                </a:ext>
              </a:extLst>
            </p:cNvPr>
            <p:cNvGrpSpPr/>
            <p:nvPr/>
          </p:nvGrpSpPr>
          <p:grpSpPr>
            <a:xfrm>
              <a:off x="4401450" y="371658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2" name="Google Shape;4346;p62">
                <a:extLst>
                  <a:ext uri="{FF2B5EF4-FFF2-40B4-BE49-F238E27FC236}">
                    <a16:creationId xmlns:a16="http://schemas.microsoft.com/office/drawing/2014/main" id="{D3B4189B-9142-3CF8-7E71-9448C5DAC078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3" name="Google Shape;4347;p62">
                <a:extLst>
                  <a:ext uri="{FF2B5EF4-FFF2-40B4-BE49-F238E27FC236}">
                    <a16:creationId xmlns:a16="http://schemas.microsoft.com/office/drawing/2014/main" id="{E2A42F60-144B-DB68-702F-74EB68E23D0D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4" name="Google Shape;4345;p62">
              <a:extLst>
                <a:ext uri="{FF2B5EF4-FFF2-40B4-BE49-F238E27FC236}">
                  <a16:creationId xmlns:a16="http://schemas.microsoft.com/office/drawing/2014/main" id="{67C69262-34E8-B2FA-23D8-B3F7E4D5C2EF}"/>
                </a:ext>
              </a:extLst>
            </p:cNvPr>
            <p:cNvGrpSpPr/>
            <p:nvPr/>
          </p:nvGrpSpPr>
          <p:grpSpPr>
            <a:xfrm>
              <a:off x="4623519" y="361643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5" name="Google Shape;4346;p62">
                <a:extLst>
                  <a:ext uri="{FF2B5EF4-FFF2-40B4-BE49-F238E27FC236}">
                    <a16:creationId xmlns:a16="http://schemas.microsoft.com/office/drawing/2014/main" id="{91800AFD-AABE-DF8E-9A71-34138AD3B6E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6" name="Google Shape;4347;p62">
                <a:extLst>
                  <a:ext uri="{FF2B5EF4-FFF2-40B4-BE49-F238E27FC236}">
                    <a16:creationId xmlns:a16="http://schemas.microsoft.com/office/drawing/2014/main" id="{9EF232D1-CD4C-1BB9-D368-9244F3DDB87B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47" name="Google Shape;4345;p62">
              <a:extLst>
                <a:ext uri="{FF2B5EF4-FFF2-40B4-BE49-F238E27FC236}">
                  <a16:creationId xmlns:a16="http://schemas.microsoft.com/office/drawing/2014/main" id="{7AFECCF7-D625-B16C-130D-80CF74F690AA}"/>
                </a:ext>
              </a:extLst>
            </p:cNvPr>
            <p:cNvGrpSpPr/>
            <p:nvPr/>
          </p:nvGrpSpPr>
          <p:grpSpPr>
            <a:xfrm>
              <a:off x="4915255" y="3551124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48" name="Google Shape;4346;p62">
                <a:extLst>
                  <a:ext uri="{FF2B5EF4-FFF2-40B4-BE49-F238E27FC236}">
                    <a16:creationId xmlns:a16="http://schemas.microsoft.com/office/drawing/2014/main" id="{F9A5106B-1521-BBB5-9487-057E24975B66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49" name="Google Shape;4347;p62">
                <a:extLst>
                  <a:ext uri="{FF2B5EF4-FFF2-40B4-BE49-F238E27FC236}">
                    <a16:creationId xmlns:a16="http://schemas.microsoft.com/office/drawing/2014/main" id="{1A2B79E9-3E15-7984-1C75-516C9DFE3096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0" name="Google Shape;4345;p62">
              <a:extLst>
                <a:ext uri="{FF2B5EF4-FFF2-40B4-BE49-F238E27FC236}">
                  <a16:creationId xmlns:a16="http://schemas.microsoft.com/office/drawing/2014/main" id="{C252B662-5CBB-2BBD-BEDD-A013ACC57C5B}"/>
                </a:ext>
              </a:extLst>
            </p:cNvPr>
            <p:cNvGrpSpPr/>
            <p:nvPr/>
          </p:nvGrpSpPr>
          <p:grpSpPr>
            <a:xfrm>
              <a:off x="4780273" y="381673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1" name="Google Shape;4346;p62">
                <a:extLst>
                  <a:ext uri="{FF2B5EF4-FFF2-40B4-BE49-F238E27FC236}">
                    <a16:creationId xmlns:a16="http://schemas.microsoft.com/office/drawing/2014/main" id="{4D221EA9-7690-CCDF-5DD8-315A15B886C0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2" name="Google Shape;4347;p62">
                <a:extLst>
                  <a:ext uri="{FF2B5EF4-FFF2-40B4-BE49-F238E27FC236}">
                    <a16:creationId xmlns:a16="http://schemas.microsoft.com/office/drawing/2014/main" id="{2F13FF4D-FCE5-A399-2A82-46D473638B1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3" name="Google Shape;4345;p62">
              <a:extLst>
                <a:ext uri="{FF2B5EF4-FFF2-40B4-BE49-F238E27FC236}">
                  <a16:creationId xmlns:a16="http://schemas.microsoft.com/office/drawing/2014/main" id="{656A3739-8158-3AED-F5A3-996B8280F45C}"/>
                </a:ext>
              </a:extLst>
            </p:cNvPr>
            <p:cNvGrpSpPr/>
            <p:nvPr/>
          </p:nvGrpSpPr>
          <p:grpSpPr>
            <a:xfrm>
              <a:off x="4697542" y="4256519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4" name="Google Shape;4346;p62">
                <a:extLst>
                  <a:ext uri="{FF2B5EF4-FFF2-40B4-BE49-F238E27FC236}">
                    <a16:creationId xmlns:a16="http://schemas.microsoft.com/office/drawing/2014/main" id="{8A0781B4-5AAA-C845-75BE-367985880D8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5" name="Google Shape;4347;p62">
                <a:extLst>
                  <a:ext uri="{FF2B5EF4-FFF2-40B4-BE49-F238E27FC236}">
                    <a16:creationId xmlns:a16="http://schemas.microsoft.com/office/drawing/2014/main" id="{12CB387C-D189-6333-70DE-5E870D448787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57" name="Google Shape;4345;p62">
              <a:extLst>
                <a:ext uri="{FF2B5EF4-FFF2-40B4-BE49-F238E27FC236}">
                  <a16:creationId xmlns:a16="http://schemas.microsoft.com/office/drawing/2014/main" id="{338B70AD-545E-9B42-6691-3579488F7008}"/>
                </a:ext>
              </a:extLst>
            </p:cNvPr>
            <p:cNvGrpSpPr/>
            <p:nvPr/>
          </p:nvGrpSpPr>
          <p:grpSpPr>
            <a:xfrm>
              <a:off x="4876068" y="4365376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58" name="Google Shape;4346;p62">
                <a:extLst>
                  <a:ext uri="{FF2B5EF4-FFF2-40B4-BE49-F238E27FC236}">
                    <a16:creationId xmlns:a16="http://schemas.microsoft.com/office/drawing/2014/main" id="{0CAE38C0-1AB5-9AAA-3FC7-28D82019D0A9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59" name="Google Shape;4347;p62">
                <a:extLst>
                  <a:ext uri="{FF2B5EF4-FFF2-40B4-BE49-F238E27FC236}">
                    <a16:creationId xmlns:a16="http://schemas.microsoft.com/office/drawing/2014/main" id="{5026F78D-A7BA-5FA5-A84E-E9AE7A8F97D8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0" name="Google Shape;4345;p62">
              <a:extLst>
                <a:ext uri="{FF2B5EF4-FFF2-40B4-BE49-F238E27FC236}">
                  <a16:creationId xmlns:a16="http://schemas.microsoft.com/office/drawing/2014/main" id="{C9B22AE4-061F-4DCB-DF5D-BD2F8D8058CD}"/>
                </a:ext>
              </a:extLst>
            </p:cNvPr>
            <p:cNvGrpSpPr/>
            <p:nvPr/>
          </p:nvGrpSpPr>
          <p:grpSpPr>
            <a:xfrm>
              <a:off x="5037176" y="3821090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1" name="Google Shape;4346;p62">
                <a:extLst>
                  <a:ext uri="{FF2B5EF4-FFF2-40B4-BE49-F238E27FC236}">
                    <a16:creationId xmlns:a16="http://schemas.microsoft.com/office/drawing/2014/main" id="{C4B1F41F-8E5D-1464-E2B3-359833EF4462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2" name="Google Shape;4347;p62">
                <a:extLst>
                  <a:ext uri="{FF2B5EF4-FFF2-40B4-BE49-F238E27FC236}">
                    <a16:creationId xmlns:a16="http://schemas.microsoft.com/office/drawing/2014/main" id="{81111C57-19E7-38E5-A31D-486BE7FE8272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3" name="Google Shape;4345;p62">
              <a:extLst>
                <a:ext uri="{FF2B5EF4-FFF2-40B4-BE49-F238E27FC236}">
                  <a16:creationId xmlns:a16="http://schemas.microsoft.com/office/drawing/2014/main" id="{F6539149-927E-C469-F68C-D7A8662D3006}"/>
                </a:ext>
              </a:extLst>
            </p:cNvPr>
            <p:cNvGrpSpPr/>
            <p:nvPr/>
          </p:nvGrpSpPr>
          <p:grpSpPr>
            <a:xfrm>
              <a:off x="5206993" y="3929948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4" name="Google Shape;4346;p62">
                <a:extLst>
                  <a:ext uri="{FF2B5EF4-FFF2-40B4-BE49-F238E27FC236}">
                    <a16:creationId xmlns:a16="http://schemas.microsoft.com/office/drawing/2014/main" id="{6970F82A-443F-93FE-14D4-015543F0CBF3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5" name="Google Shape;4347;p62">
                <a:extLst>
                  <a:ext uri="{FF2B5EF4-FFF2-40B4-BE49-F238E27FC236}">
                    <a16:creationId xmlns:a16="http://schemas.microsoft.com/office/drawing/2014/main" id="{6E9710AE-F449-635D-7357-D7D90D95A944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6" name="Google Shape;4345;p62">
              <a:extLst>
                <a:ext uri="{FF2B5EF4-FFF2-40B4-BE49-F238E27FC236}">
                  <a16:creationId xmlns:a16="http://schemas.microsoft.com/office/drawing/2014/main" id="{CA5AA8DD-C63F-EBAD-F2D0-17C53CFB9341}"/>
                </a:ext>
              </a:extLst>
            </p:cNvPr>
            <p:cNvGrpSpPr/>
            <p:nvPr/>
          </p:nvGrpSpPr>
          <p:grpSpPr>
            <a:xfrm>
              <a:off x="5350685" y="4169433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67" name="Google Shape;4346;p62">
                <a:extLst>
                  <a:ext uri="{FF2B5EF4-FFF2-40B4-BE49-F238E27FC236}">
                    <a16:creationId xmlns:a16="http://schemas.microsoft.com/office/drawing/2014/main" id="{E98C58FC-43DE-CE06-DAE0-33B8AEE17581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68" name="Google Shape;4347;p62">
                <a:extLst>
                  <a:ext uri="{FF2B5EF4-FFF2-40B4-BE49-F238E27FC236}">
                    <a16:creationId xmlns:a16="http://schemas.microsoft.com/office/drawing/2014/main" id="{031BE688-1722-DB8C-DA61-4B3C80C0BAD0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69" name="Google Shape;4345;p62">
              <a:extLst>
                <a:ext uri="{FF2B5EF4-FFF2-40B4-BE49-F238E27FC236}">
                  <a16:creationId xmlns:a16="http://schemas.microsoft.com/office/drawing/2014/main" id="{27B97B3D-29F2-EB77-68DF-C08D0E35CAE4}"/>
                </a:ext>
              </a:extLst>
            </p:cNvPr>
            <p:cNvGrpSpPr/>
            <p:nvPr/>
          </p:nvGrpSpPr>
          <p:grpSpPr>
            <a:xfrm>
              <a:off x="5172159" y="4147662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0" name="Google Shape;4346;p62">
                <a:extLst>
                  <a:ext uri="{FF2B5EF4-FFF2-40B4-BE49-F238E27FC236}">
                    <a16:creationId xmlns:a16="http://schemas.microsoft.com/office/drawing/2014/main" id="{16D5C094-B956-996E-4A85-A38F4239350B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1" name="Google Shape;4347;p62">
                <a:extLst>
                  <a:ext uri="{FF2B5EF4-FFF2-40B4-BE49-F238E27FC236}">
                    <a16:creationId xmlns:a16="http://schemas.microsoft.com/office/drawing/2014/main" id="{F2CCE16C-868F-9678-575D-1533DFBC48F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2" name="Google Shape;4345;p62">
              <a:extLst>
                <a:ext uri="{FF2B5EF4-FFF2-40B4-BE49-F238E27FC236}">
                  <a16:creationId xmlns:a16="http://schemas.microsoft.com/office/drawing/2014/main" id="{CE9DB2CC-DB0A-9B5E-6FD8-358B81A16566}"/>
                </a:ext>
              </a:extLst>
            </p:cNvPr>
            <p:cNvGrpSpPr/>
            <p:nvPr/>
          </p:nvGrpSpPr>
          <p:grpSpPr>
            <a:xfrm>
              <a:off x="4884776" y="4060577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3" name="Google Shape;4346;p62">
                <a:extLst>
                  <a:ext uri="{FF2B5EF4-FFF2-40B4-BE49-F238E27FC236}">
                    <a16:creationId xmlns:a16="http://schemas.microsoft.com/office/drawing/2014/main" id="{BACC7D72-9780-8818-1813-82A9D79238FD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4" name="Google Shape;4347;p62">
                <a:extLst>
                  <a:ext uri="{FF2B5EF4-FFF2-40B4-BE49-F238E27FC236}">
                    <a16:creationId xmlns:a16="http://schemas.microsoft.com/office/drawing/2014/main" id="{15071F68-AF1B-53AF-1067-43DFD52E7265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  <p:grpSp>
          <p:nvGrpSpPr>
            <p:cNvPr id="1775" name="Google Shape;4345;p62">
              <a:extLst>
                <a:ext uri="{FF2B5EF4-FFF2-40B4-BE49-F238E27FC236}">
                  <a16:creationId xmlns:a16="http://schemas.microsoft.com/office/drawing/2014/main" id="{CE1947BF-484F-DF46-60A7-8B6E9DC6CDEA}"/>
                </a:ext>
              </a:extLst>
            </p:cNvPr>
            <p:cNvGrpSpPr/>
            <p:nvPr/>
          </p:nvGrpSpPr>
          <p:grpSpPr>
            <a:xfrm>
              <a:off x="4575622" y="3855925"/>
              <a:ext cx="162896" cy="278710"/>
              <a:chOff x="7601242" y="3729267"/>
              <a:chExt cx="222566" cy="380803"/>
            </a:xfrm>
            <a:solidFill>
              <a:schemeClr val="bg2">
                <a:lumMod val="75000"/>
              </a:schemeClr>
            </a:solidFill>
          </p:grpSpPr>
          <p:sp>
            <p:nvSpPr>
              <p:cNvPr id="1776" name="Google Shape;4346;p62">
                <a:extLst>
                  <a:ext uri="{FF2B5EF4-FFF2-40B4-BE49-F238E27FC236}">
                    <a16:creationId xmlns:a16="http://schemas.microsoft.com/office/drawing/2014/main" id="{029B52B2-51DD-E907-ACE4-C15AD2801104}"/>
                  </a:ext>
                </a:extLst>
              </p:cNvPr>
              <p:cNvSpPr/>
              <p:nvPr/>
            </p:nvSpPr>
            <p:spPr>
              <a:xfrm>
                <a:off x="7601242" y="3729267"/>
                <a:ext cx="222566" cy="380803"/>
              </a:xfrm>
              <a:custGeom>
                <a:avLst/>
                <a:gdLst/>
                <a:ahLst/>
                <a:cxnLst/>
                <a:rect l="l" t="t" r="r" b="b"/>
                <a:pathLst>
                  <a:path w="24478" h="41881" extrusionOk="0">
                    <a:moveTo>
                      <a:pt x="12239" y="1"/>
                    </a:moveTo>
                    <a:cubicBezTo>
                      <a:pt x="5480" y="1"/>
                      <a:pt x="0" y="5320"/>
                      <a:pt x="0" y="11875"/>
                    </a:cubicBezTo>
                    <a:cubicBezTo>
                      <a:pt x="0" y="17537"/>
                      <a:pt x="4080" y="22270"/>
                      <a:pt x="9537" y="23461"/>
                    </a:cubicBezTo>
                    <a:cubicBezTo>
                      <a:pt x="10235" y="23616"/>
                      <a:pt x="10190" y="24114"/>
                      <a:pt x="10270" y="24825"/>
                    </a:cubicBezTo>
                    <a:lnTo>
                      <a:pt x="12239" y="41881"/>
                    </a:lnTo>
                    <a:lnTo>
                      <a:pt x="14181" y="25065"/>
                    </a:lnTo>
                    <a:cubicBezTo>
                      <a:pt x="14257" y="24385"/>
                      <a:pt x="14230" y="23612"/>
                      <a:pt x="14897" y="23469"/>
                    </a:cubicBezTo>
                    <a:cubicBezTo>
                      <a:pt x="20381" y="22296"/>
                      <a:pt x="24478" y="17550"/>
                      <a:pt x="24478" y="11875"/>
                    </a:cubicBezTo>
                    <a:cubicBezTo>
                      <a:pt x="24478" y="5320"/>
                      <a:pt x="18998" y="1"/>
                      <a:pt x="12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77" name="Google Shape;4347;p62">
                <a:extLst>
                  <a:ext uri="{FF2B5EF4-FFF2-40B4-BE49-F238E27FC236}">
                    <a16:creationId xmlns:a16="http://schemas.microsoft.com/office/drawing/2014/main" id="{8A395B35-D6EC-C626-99BA-B6D59AAC7FDE}"/>
                  </a:ext>
                </a:extLst>
              </p:cNvPr>
              <p:cNvSpPr/>
              <p:nvPr/>
            </p:nvSpPr>
            <p:spPr>
              <a:xfrm>
                <a:off x="7621200" y="3748625"/>
                <a:ext cx="182696" cy="177276"/>
              </a:xfrm>
              <a:custGeom>
                <a:avLst/>
                <a:gdLst/>
                <a:ahLst/>
                <a:cxnLst/>
                <a:rect l="l" t="t" r="r" b="b"/>
                <a:pathLst>
                  <a:path w="20093" h="19497" extrusionOk="0">
                    <a:moveTo>
                      <a:pt x="10044" y="19496"/>
                    </a:moveTo>
                    <a:cubicBezTo>
                      <a:pt x="15577" y="19496"/>
                      <a:pt x="20092" y="15119"/>
                      <a:pt x="20092" y="9751"/>
                    </a:cubicBezTo>
                    <a:cubicBezTo>
                      <a:pt x="20092" y="4378"/>
                      <a:pt x="15577" y="0"/>
                      <a:pt x="10044" y="0"/>
                    </a:cubicBezTo>
                    <a:cubicBezTo>
                      <a:pt x="4511" y="0"/>
                      <a:pt x="1" y="4378"/>
                      <a:pt x="1" y="9751"/>
                    </a:cubicBezTo>
                    <a:cubicBezTo>
                      <a:pt x="1" y="15119"/>
                      <a:pt x="4511" y="19496"/>
                      <a:pt x="10044" y="194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89985" tIns="89985" rIns="89985" bIns="89985" anchor="ctr" anchorCtr="0">
                <a:noAutofit/>
              </a:bodyPr>
              <a:lstStyle/>
              <a:p>
                <a:pPr defTabSz="899952"/>
                <a:endParaRPr sz="1772">
                  <a:solidFill>
                    <a:prstClr val="black"/>
                  </a:solidFill>
                  <a:latin typeface="Calibri Light"/>
                </a:endParaRPr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8E2EC62-37A1-827E-7B2D-25E0C81F93B9}"/>
              </a:ext>
            </a:extLst>
          </p:cNvPr>
          <p:cNvSpPr txBox="1"/>
          <p:nvPr/>
        </p:nvSpPr>
        <p:spPr>
          <a:xfrm>
            <a:off x="801410" y="2454066"/>
            <a:ext cx="2851125" cy="178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756" dirty="0">
                <a:solidFill>
                  <a:prstClr val="black"/>
                </a:solidFill>
                <a:latin typeface="Aptos SemiBold" panose="020F0502020204030204" pitchFamily="34" charset="0"/>
              </a:rPr>
              <a:t>Empleados hoy: </a:t>
            </a:r>
            <a:r>
              <a:rPr lang="es-ES" sz="4724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473</a:t>
            </a:r>
          </a:p>
          <a:p>
            <a:pPr algn="r" defTabSz="899952"/>
            <a:r>
              <a:rPr lang="es-ES" sz="3543" dirty="0">
                <a:solidFill>
                  <a:srgbClr val="FFC000"/>
                </a:solidFill>
                <a:latin typeface="Aptos SemiBold" panose="020F0502020204030204" pitchFamily="34" charset="0"/>
              </a:rPr>
              <a:t>+85</a:t>
            </a:r>
            <a:endParaRPr lang="es-ES" sz="1772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5" name="Título 13">
            <a:extLst>
              <a:ext uri="{FF2B5EF4-FFF2-40B4-BE49-F238E27FC236}">
                <a16:creationId xmlns:a16="http://schemas.microsoft.com/office/drawing/2014/main" id="{25812FD0-B413-45AB-38FA-4C60E8F2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Plantilla</a:t>
            </a:r>
          </a:p>
        </p:txBody>
      </p:sp>
      <p:pic>
        <p:nvPicPr>
          <p:cNvPr id="6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8E1A4352-6EDA-211E-9664-085C6D6F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F6C2133B-4270-5020-7BB6-26D6D68B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740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12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984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  <a:ea typeface="Red Hat Display" panose="02010303040201060303" pitchFamily="2" charset="0"/>
                <a:cs typeface="Red Hat Display" panose="02010303040201060303" pitchFamily="2" charset="0"/>
              </a:rPr>
              <a:t>Mujeres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88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Hombres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87D8032C-5466-B04C-018B-B22EAC87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394918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      85</a:t>
            </a:r>
            <a:r>
              <a:rPr lang="en-US" alt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 </a:t>
            </a: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Contratación</a:t>
            </a:r>
            <a:r>
              <a:rPr lang="en-US" altLang="es-E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 </a:t>
            </a: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indefinida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E4AAD417-7680-D204-B800-4EF0352D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734" y="5005445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Índice</a:t>
            </a:r>
            <a:r>
              <a:rPr lang="en-US" altLang="es-E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Rotación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87A58A0-938B-C2E6-9A23-C395C67E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415" y="2919479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0F6A21-CFE7-0A4E-3017-B1F8457E85E3}"/>
              </a:ext>
            </a:extLst>
          </p:cNvPr>
          <p:cNvSpPr txBox="1"/>
          <p:nvPr/>
        </p:nvSpPr>
        <p:spPr>
          <a:xfrm>
            <a:off x="6343728" y="3405625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Edad</a:t>
            </a:r>
            <a:r>
              <a:rPr lang="en-US" sz="1083" b="1" dirty="0">
                <a:solidFill>
                  <a:srgbClr val="43464F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r>
              <a:rPr lang="en-US" sz="1181" b="1" dirty="0">
                <a:solidFill>
                  <a:srgbClr val="43464F"/>
                </a:solidFill>
                <a:latin typeface="Aptos SemiBold" panose="020B0004020202020204" pitchFamily="34" charset="0"/>
              </a:rPr>
              <a:t>Media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383BE1B-685E-EB24-00D6-FE073BEE093C}"/>
              </a:ext>
            </a:extLst>
          </p:cNvPr>
          <p:cNvSpPr txBox="1"/>
          <p:nvPr/>
        </p:nvSpPr>
        <p:spPr>
          <a:xfrm>
            <a:off x="7092925" y="2957337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38,2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60372F39-4DE8-457B-D34B-A8672CA0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8041" y="2943988"/>
            <a:ext cx="401907" cy="372940"/>
          </a:xfrm>
          <a:prstGeom prst="rect">
            <a:avLst/>
          </a:prstGeom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DD944589-E96F-6E79-9B59-92A686AF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089" y="2925822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2362" b="1" dirty="0">
              <a:solidFill>
                <a:srgbClr val="283198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188C444-35C9-9269-21FB-69831E951E29}"/>
              </a:ext>
            </a:extLst>
          </p:cNvPr>
          <p:cNvSpPr txBox="1"/>
          <p:nvPr/>
        </p:nvSpPr>
        <p:spPr>
          <a:xfrm>
            <a:off x="8055403" y="3411968"/>
            <a:ext cx="1465769" cy="27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n-U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Antigüedad</a:t>
            </a:r>
            <a:endParaRPr 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E3E82C-0E6D-7333-928B-56B671C36BED}"/>
              </a:ext>
            </a:extLst>
          </p:cNvPr>
          <p:cNvSpPr txBox="1"/>
          <p:nvPr/>
        </p:nvSpPr>
        <p:spPr>
          <a:xfrm>
            <a:off x="8922277" y="2900880"/>
            <a:ext cx="787428" cy="501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8,3</a:t>
            </a:r>
            <a:endParaRPr lang="es-ES" sz="2362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B01EF56C-FCFD-3494-6178-FE6DAA4EE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715" y="2950332"/>
            <a:ext cx="401907" cy="37294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467DE-4A3D-1E87-28C2-2D22181CC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2784" y="4011929"/>
            <a:ext cx="401907" cy="372940"/>
          </a:xfrm>
          <a:prstGeom prst="rect">
            <a:avLst/>
          </a:prstGeom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5C1D05D1-5608-AB90-3CA6-5E672895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8" y="6017763"/>
            <a:ext cx="1649989" cy="937494"/>
          </a:xfrm>
          <a:prstGeom prst="rect">
            <a:avLst/>
          </a:prstGeom>
          <a:solidFill>
            <a:srgbClr val="EA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89999" tIns="89999" rIns="89999" bIns="89999" numCol="1" anchor="ctr" anchorCtr="0" compatLnSpc="1">
            <a:prstTxWarp prst="textNoShape">
              <a:avLst/>
            </a:prstTxWarp>
          </a:bodyPr>
          <a:lstStyle/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2756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4%</a:t>
            </a:r>
            <a:r>
              <a:rPr lang="en-US" altLang="es-ES" sz="2362" b="1" dirty="0">
                <a:solidFill>
                  <a:srgbClr val="283198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endParaRPr lang="en-US" altLang="es-ES" sz="1083" b="1" dirty="0">
              <a:solidFill>
                <a:srgbClr val="43464F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defTabSz="8999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181" b="1" dirty="0" err="1">
                <a:solidFill>
                  <a:srgbClr val="43464F"/>
                </a:solidFill>
                <a:latin typeface="Aptos SemiBold" panose="020B0004020202020204" pitchFamily="34" charset="0"/>
              </a:rPr>
              <a:t>Voluntaria</a:t>
            </a:r>
            <a:endParaRPr lang="en-US" altLang="es-ES" sz="1181" b="1" dirty="0">
              <a:solidFill>
                <a:srgbClr val="43464F"/>
              </a:solidFill>
              <a:latin typeface="Aptos SemiBold" panose="020B00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3634278-D8BA-CA53-B408-5DF5CE012D64}"/>
              </a:ext>
            </a:extLst>
          </p:cNvPr>
          <p:cNvSpPr txBox="1"/>
          <p:nvPr/>
        </p:nvSpPr>
        <p:spPr>
          <a:xfrm>
            <a:off x="7244243" y="6561810"/>
            <a:ext cx="565254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850CB73-3766-B293-E001-A32CA18D89C2}"/>
              </a:ext>
            </a:extLst>
          </p:cNvPr>
          <p:cNvSpPr txBox="1"/>
          <p:nvPr/>
        </p:nvSpPr>
        <p:spPr>
          <a:xfrm>
            <a:off x="6417813" y="5509500"/>
            <a:ext cx="783595" cy="4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>
              <a:lnSpc>
                <a:spcPct val="120000"/>
              </a:lnSpc>
            </a:pPr>
            <a:r>
              <a:rPr lang="en-US" sz="1968" dirty="0">
                <a:solidFill>
                  <a:srgbClr val="FFC000"/>
                </a:solidFill>
                <a:latin typeface="Aptos SemiBold" panose="020F0502020204030204" pitchFamily="34" charset="0"/>
              </a:rPr>
              <a:t>17%</a:t>
            </a:r>
            <a:endParaRPr lang="es-ES" sz="1968" dirty="0">
              <a:solidFill>
                <a:srgbClr val="FFC000"/>
              </a:solidFill>
              <a:latin typeface="Aptos SemiBold" panose="020F0502020204030204" pitchFamily="34" charset="0"/>
            </a:endParaRPr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AC2C222-5474-BEC1-B87B-30FA5472E4A9}"/>
              </a:ext>
            </a:extLst>
          </p:cNvPr>
          <p:cNvSpPr/>
          <p:nvPr/>
        </p:nvSpPr>
        <p:spPr>
          <a:xfrm rot="3026060">
            <a:off x="7629172" y="3509219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7EF92807-1FED-7B66-A471-6468B027B6EA}"/>
              </a:ext>
            </a:extLst>
          </p:cNvPr>
          <p:cNvSpPr/>
          <p:nvPr/>
        </p:nvSpPr>
        <p:spPr>
          <a:xfrm rot="3026060">
            <a:off x="9343321" y="3518886"/>
            <a:ext cx="330756" cy="318746"/>
          </a:xfrm>
          <a:prstGeom prst="rightArrow">
            <a:avLst/>
          </a:prstGeom>
          <a:solidFill>
            <a:srgbClr val="48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white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5400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7C90-C7C3-958B-D16B-7341999D4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FFDE52-C87C-B707-F491-A7AC32479E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35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1215E0E2-44BC-C2A5-B126-E37F3FFC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Prácticas</a:t>
            </a:r>
          </a:p>
        </p:txBody>
      </p:sp>
      <p:pic>
        <p:nvPicPr>
          <p:cNvPr id="16" name="Gráfico 15" descr="Género contorno">
            <a:extLst>
              <a:ext uri="{FF2B5EF4-FFF2-40B4-BE49-F238E27FC236}">
                <a16:creationId xmlns:a16="http://schemas.microsoft.com/office/drawing/2014/main" id="{8222F104-46A5-3395-AEA3-D5B4BA27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016" y="5532356"/>
            <a:ext cx="899993" cy="89999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E61E31D-A06B-FDEB-6642-97E8AF3BE022}"/>
              </a:ext>
            </a:extLst>
          </p:cNvPr>
          <p:cNvSpPr txBox="1"/>
          <p:nvPr/>
        </p:nvSpPr>
        <p:spPr>
          <a:xfrm>
            <a:off x="10115586" y="5049200"/>
            <a:ext cx="847559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90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60406E-EA1F-0099-0B7E-31575EFC029B}"/>
              </a:ext>
            </a:extLst>
          </p:cNvPr>
          <p:cNvSpPr txBox="1"/>
          <p:nvPr/>
        </p:nvSpPr>
        <p:spPr>
          <a:xfrm>
            <a:off x="10686024" y="6552463"/>
            <a:ext cx="725494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2362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10</a:t>
            </a:r>
            <a:r>
              <a:rPr lang="es-ES" sz="1575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  <a:endParaRPr lang="es-ES" sz="1181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102DC5-3D71-84AA-313A-03081A9EA65C}"/>
              </a:ext>
            </a:extLst>
          </p:cNvPr>
          <p:cNvSpPr txBox="1"/>
          <p:nvPr/>
        </p:nvSpPr>
        <p:spPr>
          <a:xfrm>
            <a:off x="1086747" y="2451129"/>
            <a:ext cx="2851125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Prácticas: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48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E4354756-C90B-E207-CA79-79C166C7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75ED46C-8B70-CC19-C2D1-84ABFFE95B36}"/>
              </a:ext>
            </a:extLst>
          </p:cNvPr>
          <p:cNvSpPr/>
          <p:nvPr/>
        </p:nvSpPr>
        <p:spPr>
          <a:xfrm>
            <a:off x="93961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1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EB0D7EC-BD47-DBAC-889A-5629D871D1BF}"/>
              </a:ext>
            </a:extLst>
          </p:cNvPr>
          <p:cNvSpPr/>
          <p:nvPr/>
        </p:nvSpPr>
        <p:spPr>
          <a:xfrm>
            <a:off x="3469787" y="3599776"/>
            <a:ext cx="2530170" cy="89999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2362" b="1" dirty="0">
                <a:solidFill>
                  <a:srgbClr val="485F53"/>
                </a:solidFill>
                <a:latin typeface="Aptos SemiBold" panose="020B0004020202020204" pitchFamily="34" charset="0"/>
              </a:rPr>
              <a:t>2</a:t>
            </a:r>
            <a:r>
              <a:rPr lang="es-ES" sz="1772" b="1" dirty="0">
                <a:solidFill>
                  <a:srgbClr val="485F53"/>
                </a:solidFill>
                <a:latin typeface="Aptos SemiBold" panose="020B0004020202020204" pitchFamily="34" charset="0"/>
              </a:rPr>
              <a:t>º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80594B-F057-CB01-3A70-C05F2C55C736}"/>
              </a:ext>
            </a:extLst>
          </p:cNvPr>
          <p:cNvCxnSpPr/>
          <p:nvPr/>
        </p:nvCxnSpPr>
        <p:spPr>
          <a:xfrm>
            <a:off x="1066975" y="4328431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3974C5-6979-01D3-2054-C74528269B23}"/>
              </a:ext>
            </a:extLst>
          </p:cNvPr>
          <p:cNvSpPr txBox="1"/>
          <p:nvPr/>
        </p:nvSpPr>
        <p:spPr>
          <a:xfrm>
            <a:off x="1066976" y="4328431"/>
            <a:ext cx="1914607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Dual: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42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704CC8-B779-FF74-3E0E-DB4837E00A85}"/>
              </a:ext>
            </a:extLst>
          </p:cNvPr>
          <p:cNvSpPr txBox="1"/>
          <p:nvPr/>
        </p:nvSpPr>
        <p:spPr>
          <a:xfrm>
            <a:off x="3533466" y="4363922"/>
            <a:ext cx="1914608" cy="69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FCT: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52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0851559-6651-79CC-88AB-593A86A2C067}"/>
              </a:ext>
            </a:extLst>
          </p:cNvPr>
          <p:cNvCxnSpPr/>
          <p:nvPr/>
        </p:nvCxnSpPr>
        <p:spPr>
          <a:xfrm>
            <a:off x="3533466" y="4309132"/>
            <a:ext cx="0" cy="123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06FB3D4-1E0D-69ED-2D80-728D8E85ADEC}"/>
              </a:ext>
            </a:extLst>
          </p:cNvPr>
          <p:cNvSpPr/>
          <p:nvPr/>
        </p:nvSpPr>
        <p:spPr>
          <a:xfrm>
            <a:off x="6063636" y="3451192"/>
            <a:ext cx="3048091" cy="11971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Contratación: </a:t>
            </a:r>
            <a:r>
              <a:rPr lang="es-ES" sz="3937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68</a:t>
            </a:r>
            <a:r>
              <a:rPr lang="es-ES" sz="1968" dirty="0">
                <a:solidFill>
                  <a:srgbClr val="098F35">
                    <a:lumMod val="75000"/>
                  </a:srgbClr>
                </a:solidFill>
                <a:latin typeface="Aptos SemiBold" panose="020F0502020204030204" pitchFamily="34" charset="0"/>
              </a:rPr>
              <a:t>%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E046487-B22C-5E0B-A26B-436680A82E7C}"/>
              </a:ext>
            </a:extLst>
          </p:cNvPr>
          <p:cNvSpPr/>
          <p:nvPr/>
        </p:nvSpPr>
        <p:spPr>
          <a:xfrm>
            <a:off x="6063636" y="4712288"/>
            <a:ext cx="3048091" cy="10932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Institutos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Universidades</a:t>
            </a:r>
          </a:p>
          <a:p>
            <a:pPr defTabSz="899952"/>
            <a:r>
              <a:rPr lang="es-ES" sz="1968" dirty="0">
                <a:solidFill>
                  <a:prstClr val="black"/>
                </a:solidFill>
                <a:latin typeface="Aptos SemiBold" panose="020F0502020204030204" pitchFamily="34" charset="0"/>
              </a:rPr>
              <a:t>Centros de empleo</a:t>
            </a:r>
            <a:endParaRPr lang="es-ES" sz="1968" dirty="0">
              <a:solidFill>
                <a:srgbClr val="098F35">
                  <a:lumMod val="75000"/>
                </a:srgbClr>
              </a:solidFill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8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Plan de Salidas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36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F8C59B-7367-9B57-45E0-40165A96AFE5}"/>
              </a:ext>
            </a:extLst>
          </p:cNvPr>
          <p:cNvSpPr txBox="1"/>
          <p:nvPr/>
        </p:nvSpPr>
        <p:spPr>
          <a:xfrm>
            <a:off x="289345" y="2075580"/>
            <a:ext cx="9644545" cy="63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Se continúa reestructurando la plantilla para su adaptación al fututo de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Trivium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y contar con perfiles con talento y comprometidos.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E3EDDF-256E-0D51-5416-C157068B380F}"/>
              </a:ext>
            </a:extLst>
          </p:cNvPr>
          <p:cNvSpPr txBox="1"/>
          <p:nvPr/>
        </p:nvSpPr>
        <p:spPr>
          <a:xfrm>
            <a:off x="1776637" y="3025121"/>
            <a:ext cx="5998541" cy="199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Salidas Realizadas 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(Enero a agosto)</a:t>
            </a:r>
          </a:p>
          <a:p>
            <a:pPr defTabSz="899952"/>
            <a:endParaRPr lang="es-ES" sz="1772" dirty="0">
              <a:solidFill>
                <a:prstClr val="black"/>
              </a:solidFill>
              <a:latin typeface="Calibri Light"/>
            </a:endParaRP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totales realizadas: 11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cerradas: 8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estimado (riesgo): 28.211,67 €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Coste asumido real: 18.832,75 €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Ahorro obtenido: 9.378,92 € (% de ahorro logrado 33,24%)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6F540E-7A19-AC27-4B27-773D09A8F35C}"/>
              </a:ext>
            </a:extLst>
          </p:cNvPr>
          <p:cNvSpPr txBox="1"/>
          <p:nvPr/>
        </p:nvSpPr>
        <p:spPr>
          <a:xfrm>
            <a:off x="3126628" y="5337834"/>
            <a:ext cx="5998541" cy="118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9952"/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Proyección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(Agosto a diciembre)</a:t>
            </a:r>
          </a:p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 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Salidas previstas: 6</a:t>
            </a:r>
          </a:p>
          <a:p>
            <a:pPr marL="337482" indent="-337482" defTabSz="899952">
              <a:buSzPts val="1000"/>
              <a:buFont typeface="Symbol" panose="05050102010706020507" pitchFamily="18" charset="2"/>
              <a:buChar char=""/>
              <a:tabLst>
                <a:tab pos="449976" algn="l"/>
              </a:tabLst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Riesgo estimado total: 325.580€</a:t>
            </a:r>
          </a:p>
        </p:txBody>
      </p:sp>
      <p:pic>
        <p:nvPicPr>
          <p:cNvPr id="10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11826691-3D9A-9A98-E044-78874A0F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352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C6046-8987-D735-C6D7-5EAB62A2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9A1116-0B67-CE65-0647-8CE69F01B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5241" y="7183007"/>
            <a:ext cx="425194" cy="425194"/>
          </a:xfrm>
        </p:spPr>
        <p:txBody>
          <a:bodyPr anchor="ctr">
            <a:normAutofit/>
          </a:bodyPr>
          <a:lstStyle/>
          <a:p>
            <a:pPr defTabSz="899952">
              <a:spcAft>
                <a:spcPts val="591"/>
              </a:spcAft>
            </a:pPr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>
                <a:spcAft>
                  <a:spcPts val="591"/>
                </a:spcAft>
              </a:pPr>
              <a:t>37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15" name="Título 13">
            <a:extLst>
              <a:ext uri="{FF2B5EF4-FFF2-40B4-BE49-F238E27FC236}">
                <a16:creationId xmlns:a16="http://schemas.microsoft.com/office/drawing/2014/main" id="{9C80E396-3613-2404-044A-6710DD31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 err="1"/>
              <a:t>Dialenga</a:t>
            </a:r>
            <a:endParaRPr lang="es-ES" dirty="0"/>
          </a:p>
        </p:txBody>
      </p:sp>
      <p:pic>
        <p:nvPicPr>
          <p:cNvPr id="7" name="Picture 2" descr="John Deere Tractor Vector Art, Icons, and Graphics for Free Download">
            <a:extLst>
              <a:ext uri="{FF2B5EF4-FFF2-40B4-BE49-F238E27FC236}">
                <a16:creationId xmlns:a16="http://schemas.microsoft.com/office/drawing/2014/main" id="{050CE3DA-D15E-4771-5AD1-1422D91F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1675" y="1915278"/>
            <a:ext cx="1109842" cy="11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B325B7-6138-DB3C-1C29-038EB6BC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12" y="3216416"/>
            <a:ext cx="2212015" cy="439178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F48A50E-0B79-1DE0-9EBA-47E203FE3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6" y="3216417"/>
            <a:ext cx="1761906" cy="399216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3AA0E48-07AA-27C9-C5A1-FDA109A55BF8}"/>
              </a:ext>
            </a:extLst>
          </p:cNvPr>
          <p:cNvSpPr txBox="1"/>
          <p:nvPr/>
        </p:nvSpPr>
        <p:spPr>
          <a:xfrm>
            <a:off x="243791" y="2277725"/>
            <a:ext cx="9905532" cy="63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9952"/>
            <a:r>
              <a:rPr lang="es-ES" sz="1772" dirty="0">
                <a:solidFill>
                  <a:prstClr val="black"/>
                </a:solidFill>
                <a:latin typeface="Calibri Light"/>
              </a:rPr>
              <a:t>Nueva plataforma de comunicación, un portal muy manejable que permite fichar, gestionar ausencias, comunicar en detalle a través de una App muy atractiva e intuitiva.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627FEB7-CD73-A5DB-DCFF-A37747CC2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278" y="4085197"/>
            <a:ext cx="3058046" cy="33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67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432427-C986-3FC5-5025-99268D0F8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899952"/>
            <a:fld id="{19B51A1E-902D-48AF-9020-955120F399B6}" type="slidenum">
              <a:rPr lang="es-ES">
                <a:solidFill>
                  <a:prstClr val="black">
                    <a:lumMod val="75000"/>
                    <a:lumOff val="25000"/>
                  </a:prstClr>
                </a:solidFill>
                <a:latin typeface="Rockwell"/>
              </a:rPr>
              <a:pPr defTabSz="899952"/>
              <a:t>38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  <a:latin typeface="Rockwel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1BE5EC-21D2-AB48-BE4B-FF3BA3FECA20}"/>
              </a:ext>
            </a:extLst>
          </p:cNvPr>
          <p:cNvSpPr txBox="1"/>
          <p:nvPr/>
        </p:nvSpPr>
        <p:spPr>
          <a:xfrm>
            <a:off x="575465" y="2174229"/>
            <a:ext cx="11067162" cy="21053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r>
              <a:rPr lang="es-ES" sz="1772" b="1" dirty="0">
                <a:solidFill>
                  <a:prstClr val="black"/>
                </a:solidFill>
                <a:latin typeface="Calibri Light"/>
              </a:rPr>
              <a:t>Principales Proyectos</a:t>
            </a:r>
          </a:p>
          <a:p>
            <a:pPr marL="337396" indent="-337396" defTabSz="899952">
              <a:spcBef>
                <a:spcPts val="591"/>
              </a:spcBef>
              <a:buFont typeface="Wingdings" panose="05000000000000000000" pitchFamily="2" charset="2"/>
              <a:buChar char="Ø"/>
            </a:pPr>
            <a:endParaRPr lang="es-ES" sz="1772" b="1" dirty="0">
              <a:solidFill>
                <a:prstClr val="black"/>
              </a:solidFill>
              <a:latin typeface="Calibri Light"/>
            </a:endParaRP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Sistema de Evaluación / </a:t>
            </a:r>
            <a:r>
              <a:rPr lang="es-ES" sz="1772" dirty="0" err="1">
                <a:solidFill>
                  <a:prstClr val="black"/>
                </a:solidFill>
                <a:latin typeface="Calibri Light"/>
              </a:rPr>
              <a:t>Feedback</a:t>
            </a:r>
            <a:r>
              <a:rPr lang="es-ES" sz="1772" dirty="0">
                <a:solidFill>
                  <a:prstClr val="black"/>
                </a:solidFill>
                <a:latin typeface="Calibri Light"/>
              </a:rPr>
              <a:t> a la plantilla (Modelo JD)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Taller Retribución Variable e Incentivos y adaptación al mercado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Análisis idoneidad equipo indirecto de PV</a:t>
            </a:r>
          </a:p>
          <a:p>
            <a:pPr marL="0" lvl="1" indent="-337396" defTabSz="899952">
              <a:spcBef>
                <a:spcPts val="591"/>
              </a:spcBef>
              <a:buFont typeface="Wingdings" panose="05000000000000000000" pitchFamily="2" charset="2"/>
              <a:buChar char="§"/>
            </a:pPr>
            <a:r>
              <a:rPr lang="es-ES" sz="1772" dirty="0">
                <a:solidFill>
                  <a:prstClr val="black"/>
                </a:solidFill>
                <a:latin typeface="Calibri Light"/>
              </a:rPr>
              <a:t>Plan “Comercial del futuro”</a:t>
            </a:r>
          </a:p>
        </p:txBody>
      </p:sp>
      <p:sp>
        <p:nvSpPr>
          <p:cNvPr id="2" name="Título 13">
            <a:extLst>
              <a:ext uri="{FF2B5EF4-FFF2-40B4-BE49-F238E27FC236}">
                <a16:creationId xmlns:a16="http://schemas.microsoft.com/office/drawing/2014/main" id="{BCC0D790-6733-967B-7375-CAC674AF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3" y="1549987"/>
            <a:ext cx="11161336" cy="425194"/>
          </a:xfrm>
        </p:spPr>
        <p:txBody>
          <a:bodyPr rtlCol="0"/>
          <a:lstStyle/>
          <a:p>
            <a:pPr rtl="0"/>
            <a:r>
              <a:rPr lang="es-ES" dirty="0"/>
              <a:t>Trimestre RRHH</a:t>
            </a:r>
          </a:p>
        </p:txBody>
      </p:sp>
    </p:spTree>
    <p:extLst>
      <p:ext uri="{BB962C8B-B14F-4D97-AF65-F5344CB8AC3E}">
        <p14:creationId xmlns:p14="http://schemas.microsoft.com/office/powerpoint/2010/main" val="1857887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11216AA-1F9F-D5E5-17BC-30A5B95DD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9913" cy="89995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676572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5B1B9A-A23F-E7F9-05A8-54C5413C2C7E}"/>
              </a:ext>
            </a:extLst>
          </p:cNvPr>
          <p:cNvSpPr txBox="1"/>
          <p:nvPr/>
        </p:nvSpPr>
        <p:spPr>
          <a:xfrm>
            <a:off x="250294" y="3698494"/>
            <a:ext cx="60854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6000" dirty="0">
                <a:solidFill>
                  <a:schemeClr val="bg1"/>
                </a:solidFill>
                <a:latin typeface="Gotham HTF Black" pitchFamily="50" charset="0"/>
              </a:rPr>
              <a:t>Póliza de seguros de administradores y directores (D&amp;O)</a:t>
            </a:r>
          </a:p>
        </p:txBody>
      </p:sp>
    </p:spTree>
    <p:extLst>
      <p:ext uri="{BB962C8B-B14F-4D97-AF65-F5344CB8AC3E}">
        <p14:creationId xmlns:p14="http://schemas.microsoft.com/office/powerpoint/2010/main" val="268558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C0FCB673-2187-E4E5-333B-1A938475D68F}"/>
              </a:ext>
            </a:extLst>
          </p:cNvPr>
          <p:cNvSpPr/>
          <p:nvPr/>
        </p:nvSpPr>
        <p:spPr>
          <a:xfrm>
            <a:off x="-9888" y="-20736"/>
            <a:ext cx="11999913" cy="9020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5AC0ED6D-81CB-FCC0-397C-49D039A8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3" y="0"/>
            <a:ext cx="11623792" cy="89995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8A477A-80CE-F9BD-131E-8BE856B5E716}"/>
              </a:ext>
            </a:extLst>
          </p:cNvPr>
          <p:cNvSpPr txBox="1"/>
          <p:nvPr/>
        </p:nvSpPr>
        <p:spPr>
          <a:xfrm>
            <a:off x="212464" y="747530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JD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C32EDC-6D25-0AF8-879E-C94565CDAF4E}"/>
              </a:ext>
            </a:extLst>
          </p:cNvPr>
          <p:cNvSpPr txBox="1"/>
          <p:nvPr/>
        </p:nvSpPr>
        <p:spPr>
          <a:xfrm>
            <a:off x="-9888" y="1074108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Varios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865E4B-09C1-BFAB-B573-1C9580AAEE80}"/>
              </a:ext>
            </a:extLst>
          </p:cNvPr>
          <p:cNvSpPr txBox="1"/>
          <p:nvPr/>
        </p:nvSpPr>
        <p:spPr>
          <a:xfrm>
            <a:off x="540847" y="2256419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Usados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E888C6-AAF0-83A2-3D62-150DC76CF309}"/>
              </a:ext>
            </a:extLst>
          </p:cNvPr>
          <p:cNvSpPr txBox="1"/>
          <p:nvPr/>
        </p:nvSpPr>
        <p:spPr>
          <a:xfrm>
            <a:off x="479225" y="2841755"/>
            <a:ext cx="950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Alquiler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400894B-178C-8597-9307-9E452AA62D95}"/>
              </a:ext>
            </a:extLst>
          </p:cNvPr>
          <p:cNvSpPr txBox="1"/>
          <p:nvPr/>
        </p:nvSpPr>
        <p:spPr>
          <a:xfrm>
            <a:off x="468605" y="4041204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Repuestos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9AD08C-9E97-D7E6-95FE-965120E8E09B}"/>
              </a:ext>
            </a:extLst>
          </p:cNvPr>
          <p:cNvSpPr txBox="1"/>
          <p:nvPr/>
        </p:nvSpPr>
        <p:spPr>
          <a:xfrm>
            <a:off x="559625" y="4597156"/>
            <a:ext cx="1139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Servicio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9FA1B2-0BD6-084F-8544-E99B032EB9FB}"/>
              </a:ext>
            </a:extLst>
          </p:cNvPr>
          <p:cNvSpPr txBox="1"/>
          <p:nvPr/>
        </p:nvSpPr>
        <p:spPr>
          <a:xfrm>
            <a:off x="877594" y="5642593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Total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6E7301-9696-B4E9-FD6D-4B1B435EA6CF}"/>
              </a:ext>
            </a:extLst>
          </p:cNvPr>
          <p:cNvSpPr txBox="1"/>
          <p:nvPr/>
        </p:nvSpPr>
        <p:spPr>
          <a:xfrm>
            <a:off x="7040851" y="6876390"/>
            <a:ext cx="1717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Gastos Generales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2EEF6E-7FE5-B9CD-7747-04C7796656D7}"/>
              </a:ext>
            </a:extLst>
          </p:cNvPr>
          <p:cNvSpPr txBox="1"/>
          <p:nvPr/>
        </p:nvSpPr>
        <p:spPr>
          <a:xfrm>
            <a:off x="626568" y="7539097"/>
            <a:ext cx="5974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Montserrat" panose="00000500000000000000" pitchFamily="2" charset="0"/>
              </a:rPr>
              <a:t>RESULTADO TRIVIUM </a:t>
            </a:r>
            <a:r>
              <a:rPr lang="es-ES" sz="1600" b="1" dirty="0">
                <a:latin typeface="Montserrat" panose="00000500000000000000" pitchFamily="2" charset="0"/>
              </a:rPr>
              <a:t>1S</a:t>
            </a:r>
            <a:r>
              <a:rPr lang="es-ES" sz="2000" b="1" dirty="0">
                <a:latin typeface="Montserrat" panose="00000500000000000000" pitchFamily="2" charset="0"/>
              </a:rPr>
              <a:t> 2023</a:t>
            </a:r>
          </a:p>
          <a:p>
            <a:pPr algn="ctr"/>
            <a:r>
              <a:rPr lang="es-ES" sz="2000" b="1" dirty="0">
                <a:latin typeface="Montserrat" panose="00000500000000000000" pitchFamily="2" charset="0"/>
              </a:rPr>
              <a:t>(Contabilidad)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026DF6F-967A-CA8D-36F7-53B280CA011B}"/>
              </a:ext>
            </a:extLst>
          </p:cNvPr>
          <p:cNvSpPr txBox="1"/>
          <p:nvPr/>
        </p:nvSpPr>
        <p:spPr>
          <a:xfrm>
            <a:off x="1699608" y="7521464"/>
            <a:ext cx="474634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Montserrat" panose="00000500000000000000" pitchFamily="2" charset="0"/>
              </a:rPr>
              <a:t>RESULTADO TRIVIUM junio 2025 (Contabilidad)</a:t>
            </a:r>
          </a:p>
        </p:txBody>
      </p:sp>
      <p:sp>
        <p:nvSpPr>
          <p:cNvPr id="7328" name="CuadroTexto 7327">
            <a:extLst>
              <a:ext uri="{FF2B5EF4-FFF2-40B4-BE49-F238E27FC236}">
                <a16:creationId xmlns:a16="http://schemas.microsoft.com/office/drawing/2014/main" id="{66486F82-4CE2-EF7D-4BD8-54DA8FAABED0}"/>
              </a:ext>
            </a:extLst>
          </p:cNvPr>
          <p:cNvSpPr txBox="1"/>
          <p:nvPr/>
        </p:nvSpPr>
        <p:spPr>
          <a:xfrm>
            <a:off x="10288234" y="7094905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-3.680</a:t>
            </a:r>
          </a:p>
        </p:txBody>
      </p:sp>
      <p:sp>
        <p:nvSpPr>
          <p:cNvPr id="7329" name="CuadroTexto 7328">
            <a:extLst>
              <a:ext uri="{FF2B5EF4-FFF2-40B4-BE49-F238E27FC236}">
                <a16:creationId xmlns:a16="http://schemas.microsoft.com/office/drawing/2014/main" id="{86C7DC17-683D-1AF0-A6DD-3D869669BEC7}"/>
              </a:ext>
            </a:extLst>
          </p:cNvPr>
          <p:cNvSpPr txBox="1"/>
          <p:nvPr/>
        </p:nvSpPr>
        <p:spPr>
          <a:xfrm>
            <a:off x="11286888" y="7102599"/>
            <a:ext cx="843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-4,54%</a:t>
            </a:r>
          </a:p>
        </p:txBody>
      </p:sp>
      <p:sp>
        <p:nvSpPr>
          <p:cNvPr id="7330" name="CuadroTexto 7329">
            <a:extLst>
              <a:ext uri="{FF2B5EF4-FFF2-40B4-BE49-F238E27FC236}">
                <a16:creationId xmlns:a16="http://schemas.microsoft.com/office/drawing/2014/main" id="{CBD45CF7-D1A1-23F5-41B4-FBBA1DE653F2}"/>
              </a:ext>
            </a:extLst>
          </p:cNvPr>
          <p:cNvSpPr txBox="1"/>
          <p:nvPr/>
        </p:nvSpPr>
        <p:spPr>
          <a:xfrm>
            <a:off x="10234901" y="8696509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2.116,52 €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1E2810-A89C-3DDB-50ED-BF97BF70EB4B}"/>
              </a:ext>
            </a:extLst>
          </p:cNvPr>
          <p:cNvSpPr txBox="1"/>
          <p:nvPr/>
        </p:nvSpPr>
        <p:spPr>
          <a:xfrm>
            <a:off x="8398442" y="7631430"/>
            <a:ext cx="808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Montserrat" panose="00000500000000000000" pitchFamily="2" charset="0"/>
              </a:rPr>
              <a:t>TAP</a:t>
            </a:r>
            <a:endParaRPr lang="es-ES" sz="1400" dirty="0">
              <a:latin typeface="Montserrat" panose="00000500000000000000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006CDB0-06A5-900C-D8E1-3A13D527C01D}"/>
              </a:ext>
            </a:extLst>
          </p:cNvPr>
          <p:cNvSpPr txBox="1"/>
          <p:nvPr/>
        </p:nvSpPr>
        <p:spPr>
          <a:xfrm>
            <a:off x="11283739" y="8651461"/>
            <a:ext cx="1150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2,62 %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54B293-EBD0-A055-9B70-2E52E98CB637}"/>
              </a:ext>
            </a:extLst>
          </p:cNvPr>
          <p:cNvSpPr txBox="1"/>
          <p:nvPr/>
        </p:nvSpPr>
        <p:spPr>
          <a:xfrm>
            <a:off x="10196415" y="7908782"/>
            <a:ext cx="1156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+113 € BG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BCD21F-700E-46B1-9881-DFC25D22F7B8}"/>
              </a:ext>
            </a:extLst>
          </p:cNvPr>
          <p:cNvSpPr txBox="1"/>
          <p:nvPr/>
        </p:nvSpPr>
        <p:spPr>
          <a:xfrm>
            <a:off x="11328296" y="7916476"/>
            <a:ext cx="6634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0,13 %</a:t>
            </a:r>
          </a:p>
        </p:txBody>
      </p:sp>
      <p:sp>
        <p:nvSpPr>
          <p:cNvPr id="7318" name="CuadroTexto 7317">
            <a:extLst>
              <a:ext uri="{FF2B5EF4-FFF2-40B4-BE49-F238E27FC236}">
                <a16:creationId xmlns:a16="http://schemas.microsoft.com/office/drawing/2014/main" id="{2A4A7523-D0CB-00AE-A471-8EA928482007}"/>
              </a:ext>
            </a:extLst>
          </p:cNvPr>
          <p:cNvSpPr txBox="1"/>
          <p:nvPr/>
        </p:nvSpPr>
        <p:spPr>
          <a:xfrm>
            <a:off x="2760937" y="6137067"/>
            <a:ext cx="1156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80,946 €</a:t>
            </a:r>
          </a:p>
        </p:txBody>
      </p:sp>
      <p:sp>
        <p:nvSpPr>
          <p:cNvPr id="7320" name="CuadroTexto 7319">
            <a:extLst>
              <a:ext uri="{FF2B5EF4-FFF2-40B4-BE49-F238E27FC236}">
                <a16:creationId xmlns:a16="http://schemas.microsoft.com/office/drawing/2014/main" id="{EC318A00-3E19-ADF6-84E7-13A04A651D39}"/>
              </a:ext>
            </a:extLst>
          </p:cNvPr>
          <p:cNvSpPr txBox="1"/>
          <p:nvPr/>
        </p:nvSpPr>
        <p:spPr>
          <a:xfrm>
            <a:off x="5044751" y="6124825"/>
            <a:ext cx="104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-85,1 %</a:t>
            </a:r>
          </a:p>
        </p:txBody>
      </p:sp>
      <p:sp>
        <p:nvSpPr>
          <p:cNvPr id="7321" name="CuadroTexto 7320">
            <a:extLst>
              <a:ext uri="{FF2B5EF4-FFF2-40B4-BE49-F238E27FC236}">
                <a16:creationId xmlns:a16="http://schemas.microsoft.com/office/drawing/2014/main" id="{92326A98-0A1F-5FCF-F920-53744A3756D5}"/>
              </a:ext>
            </a:extLst>
          </p:cNvPr>
          <p:cNvSpPr txBox="1"/>
          <p:nvPr/>
        </p:nvSpPr>
        <p:spPr>
          <a:xfrm>
            <a:off x="6156070" y="6182440"/>
            <a:ext cx="961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12,045 €</a:t>
            </a:r>
          </a:p>
        </p:txBody>
      </p:sp>
      <p:sp>
        <p:nvSpPr>
          <p:cNvPr id="7322" name="CuadroTexto 7321">
            <a:extLst>
              <a:ext uri="{FF2B5EF4-FFF2-40B4-BE49-F238E27FC236}">
                <a16:creationId xmlns:a16="http://schemas.microsoft.com/office/drawing/2014/main" id="{1D6D3C32-A728-C45B-4670-DAF3561CF931}"/>
              </a:ext>
            </a:extLst>
          </p:cNvPr>
          <p:cNvSpPr txBox="1"/>
          <p:nvPr/>
        </p:nvSpPr>
        <p:spPr>
          <a:xfrm>
            <a:off x="7213625" y="6156210"/>
            <a:ext cx="984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14,88 %</a:t>
            </a:r>
          </a:p>
        </p:txBody>
      </p:sp>
      <p:sp>
        <p:nvSpPr>
          <p:cNvPr id="7324" name="CuadroTexto 7323">
            <a:extLst>
              <a:ext uri="{FF2B5EF4-FFF2-40B4-BE49-F238E27FC236}">
                <a16:creationId xmlns:a16="http://schemas.microsoft.com/office/drawing/2014/main" id="{DDF6A9FB-286E-D061-F1B7-DEA7617AFC18}"/>
              </a:ext>
            </a:extLst>
          </p:cNvPr>
          <p:cNvSpPr txBox="1"/>
          <p:nvPr/>
        </p:nvSpPr>
        <p:spPr>
          <a:xfrm>
            <a:off x="9290204" y="6136366"/>
            <a:ext cx="6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-7,6 %</a:t>
            </a:r>
          </a:p>
        </p:txBody>
      </p:sp>
      <p:sp>
        <p:nvSpPr>
          <p:cNvPr id="7325" name="CuadroTexto 7324">
            <a:extLst>
              <a:ext uri="{FF2B5EF4-FFF2-40B4-BE49-F238E27FC236}">
                <a16:creationId xmlns:a16="http://schemas.microsoft.com/office/drawing/2014/main" id="{4693CB37-392F-8CD2-9EB2-44BC8AE815B4}"/>
              </a:ext>
            </a:extLst>
          </p:cNvPr>
          <p:cNvSpPr txBox="1"/>
          <p:nvPr/>
        </p:nvSpPr>
        <p:spPr>
          <a:xfrm>
            <a:off x="10272561" y="6136366"/>
            <a:ext cx="830653" cy="25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6.365 €</a:t>
            </a:r>
          </a:p>
        </p:txBody>
      </p:sp>
      <p:sp>
        <p:nvSpPr>
          <p:cNvPr id="7326" name="CuadroTexto 7325">
            <a:extLst>
              <a:ext uri="{FF2B5EF4-FFF2-40B4-BE49-F238E27FC236}">
                <a16:creationId xmlns:a16="http://schemas.microsoft.com/office/drawing/2014/main" id="{4F6FA3F4-AF69-5B07-96E6-36C718699817}"/>
              </a:ext>
            </a:extLst>
          </p:cNvPr>
          <p:cNvSpPr txBox="1"/>
          <p:nvPr/>
        </p:nvSpPr>
        <p:spPr>
          <a:xfrm>
            <a:off x="11227310" y="6124825"/>
            <a:ext cx="1070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8,11 % BG</a:t>
            </a:r>
          </a:p>
        </p:txBody>
      </p:sp>
      <p:sp>
        <p:nvSpPr>
          <p:cNvPr id="7327" name="CuadroTexto 7326">
            <a:extLst>
              <a:ext uri="{FF2B5EF4-FFF2-40B4-BE49-F238E27FC236}">
                <a16:creationId xmlns:a16="http://schemas.microsoft.com/office/drawing/2014/main" id="{7799A01D-DBBF-AD99-B05A-260DEAFF9903}"/>
              </a:ext>
            </a:extLst>
          </p:cNvPr>
          <p:cNvSpPr txBox="1"/>
          <p:nvPr/>
        </p:nvSpPr>
        <p:spPr>
          <a:xfrm>
            <a:off x="8212137" y="6156210"/>
            <a:ext cx="10476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FF0000"/>
                </a:solidFill>
                <a:latin typeface="Montserrat" panose="00000500000000000000" pitchFamily="2" charset="0"/>
              </a:rPr>
              <a:t>-5,924 €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A1C240E-FAE9-A41B-0379-532B4DB84E2C}"/>
              </a:ext>
            </a:extLst>
          </p:cNvPr>
          <p:cNvSpPr txBox="1"/>
          <p:nvPr/>
        </p:nvSpPr>
        <p:spPr>
          <a:xfrm>
            <a:off x="3779396" y="6156210"/>
            <a:ext cx="1116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s-ES" sz="1050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-68,901 €BG</a:t>
            </a:r>
          </a:p>
        </p:txBody>
      </p:sp>
    </p:spTree>
    <p:extLst>
      <p:ext uri="{BB962C8B-B14F-4D97-AF65-F5344CB8AC3E}">
        <p14:creationId xmlns:p14="http://schemas.microsoft.com/office/powerpoint/2010/main" val="107350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BA5FC0E-30EC-7149-84C9-837F4E043BB3}"/>
              </a:ext>
            </a:extLst>
          </p:cNvPr>
          <p:cNvSpPr/>
          <p:nvPr/>
        </p:nvSpPr>
        <p:spPr>
          <a:xfrm>
            <a:off x="7942209" y="4255680"/>
            <a:ext cx="3497912" cy="121584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2"/>
                </a:solidFill>
              </a:rPr>
              <a:t>Enfoque en prevención de riesgos y alta flexibilidad en coberturas.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Adaptabilidad por tamaño y actividad.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Sólida reputación como aseguradora global confiable.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Atención altamente personalizada.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1000 agencias con 40 puntos master en España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50A5BDC-D23B-EE12-C5FE-4225043F0087}"/>
              </a:ext>
            </a:extLst>
          </p:cNvPr>
          <p:cNvSpPr/>
          <p:nvPr/>
        </p:nvSpPr>
        <p:spPr>
          <a:xfrm>
            <a:off x="7942210" y="2191362"/>
            <a:ext cx="3497912" cy="121584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 err="1">
                <a:solidFill>
                  <a:schemeClr val="tx2"/>
                </a:solidFill>
              </a:rPr>
              <a:t>Broker</a:t>
            </a:r>
            <a:r>
              <a:rPr lang="es-ES" sz="984" b="1" dirty="0">
                <a:solidFill>
                  <a:schemeClr val="tx2"/>
                </a:solidFill>
              </a:rPr>
              <a:t> global especializado en consultoría de riesgos. Soluciones a través de aseguradoras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D&amp;O </a:t>
            </a:r>
            <a:r>
              <a:rPr lang="es-ES" sz="984" b="1" dirty="0" err="1">
                <a:solidFill>
                  <a:schemeClr val="tx2"/>
                </a:solidFill>
              </a:rPr>
              <a:t>Quantified</a:t>
            </a:r>
            <a:r>
              <a:rPr lang="es-ES" sz="984" b="1" dirty="0">
                <a:solidFill>
                  <a:schemeClr val="tx2"/>
                </a:solidFill>
              </a:rPr>
              <a:t>. Analítica predictiva solución ad hoc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Alta reputación, enfoque técnico, consultivo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 Elevada presencia en grandes empresas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20 oficinas en España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821E15-6E9D-9337-835B-DF29BB42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1" y="1308341"/>
            <a:ext cx="6545408" cy="6382857"/>
          </a:xfrm>
          <a:prstGeom prst="rect">
            <a:avLst/>
          </a:prstGeom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41781BD8-BF5B-D6C3-5984-F7356D769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82" y="1342886"/>
            <a:ext cx="949456" cy="981009"/>
          </a:xfrm>
          <a:prstGeom prst="rect">
            <a:avLst/>
          </a:prstGeom>
        </p:spPr>
      </p:pic>
      <p:pic>
        <p:nvPicPr>
          <p:cNvPr id="8" name="Imagen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F5A2FDE3-6003-5CFF-C54C-A57C7676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2"/>
          <a:stretch>
            <a:fillRect/>
          </a:stretch>
        </p:blipFill>
        <p:spPr>
          <a:xfrm>
            <a:off x="7257282" y="3449326"/>
            <a:ext cx="949456" cy="981010"/>
          </a:xfrm>
          <a:prstGeom prst="rect">
            <a:avLst/>
          </a:prstGeom>
        </p:spPr>
      </p:pic>
      <p:pic>
        <p:nvPicPr>
          <p:cNvPr id="10" name="Imagen 9" descr="Imagen que contiene dibujo, mujer&#10;&#10;El contenido generado por IA puede ser incorrecto.">
            <a:extLst>
              <a:ext uri="{FF2B5EF4-FFF2-40B4-BE49-F238E27FC236}">
                <a16:creationId xmlns:a16="http://schemas.microsoft.com/office/drawing/2014/main" id="{0ED08C61-8C08-321A-B0F3-A0E9DE925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82" y="5734605"/>
            <a:ext cx="886614" cy="896765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03AEAAE-75D3-12EF-6DEA-D74135EAA48C}"/>
              </a:ext>
            </a:extLst>
          </p:cNvPr>
          <p:cNvSpPr/>
          <p:nvPr/>
        </p:nvSpPr>
        <p:spPr>
          <a:xfrm>
            <a:off x="7942209" y="6440808"/>
            <a:ext cx="3497912" cy="121584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2"/>
                </a:solidFill>
              </a:rPr>
              <a:t>Líder mundial en seguros D&amp;O con experiencia en reclamaciones complejas y cobertura internacional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Productos especializados con enfoque en riesgos financieros y legales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Alta reputación, especializada en empresas con operaciones internacionales. </a:t>
            </a:r>
          </a:p>
          <a:p>
            <a:pPr algn="ctr"/>
            <a:r>
              <a:rPr lang="es-ES" sz="984" b="1" dirty="0">
                <a:solidFill>
                  <a:schemeClr val="tx2"/>
                </a:solidFill>
              </a:rPr>
              <a:t>Dos oficinas Madrid y Sevilla</a:t>
            </a:r>
          </a:p>
        </p:txBody>
      </p:sp>
    </p:spTree>
    <p:extLst>
      <p:ext uri="{BB962C8B-B14F-4D97-AF65-F5344CB8AC3E}">
        <p14:creationId xmlns:p14="http://schemas.microsoft.com/office/powerpoint/2010/main" val="2244347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F43EAAE-564A-83C9-7989-01F90297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1999913" cy="89210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6765728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6000" dirty="0">
                <a:solidFill>
                  <a:schemeClr val="bg1"/>
                </a:solidFill>
                <a:latin typeface="Gotham HTF Black" pitchFamily="50" charset="0"/>
              </a:rPr>
              <a:t>Instalaciones y capacidades</a:t>
            </a:r>
            <a:endParaRPr lang="en-US" sz="5500" b="1" dirty="0">
              <a:solidFill>
                <a:schemeClr val="bg1"/>
              </a:solidFill>
              <a:latin typeface="Gotham HTF Black" pitchFamily="50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4803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7B367-B808-3F9E-7FB2-4F09FEE2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2C8464B-A302-3BEB-2935-DE468DC636E2}"/>
              </a:ext>
            </a:extLst>
          </p:cNvPr>
          <p:cNvSpPr/>
          <p:nvPr/>
        </p:nvSpPr>
        <p:spPr>
          <a:xfrm>
            <a:off x="1305516" y="282541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Ciudad Real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771958C-864A-6EE5-2EF7-BE88B74364C0}"/>
              </a:ext>
            </a:extLst>
          </p:cNvPr>
          <p:cNvSpPr/>
          <p:nvPr/>
        </p:nvSpPr>
        <p:spPr>
          <a:xfrm>
            <a:off x="1305514" y="357138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35" b="1" dirty="0">
                <a:solidFill>
                  <a:schemeClr val="tx1"/>
                </a:solidFill>
              </a:rPr>
              <a:t>Manzanares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60EF426-D7B1-1EF7-C7DF-3E88867335A5}"/>
              </a:ext>
            </a:extLst>
          </p:cNvPr>
          <p:cNvSpPr/>
          <p:nvPr/>
        </p:nvSpPr>
        <p:spPr>
          <a:xfrm>
            <a:off x="1305516" y="197872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Ciudad Real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0C6EA9F-FE9D-A7C2-25B6-DEAF7E89BCCF}"/>
              </a:ext>
            </a:extLst>
          </p:cNvPr>
          <p:cNvSpPr/>
          <p:nvPr/>
        </p:nvSpPr>
        <p:spPr>
          <a:xfrm>
            <a:off x="2343483" y="2812262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Córdoba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E170CD2-E252-CF30-F705-5C3BBE7E9504}"/>
              </a:ext>
            </a:extLst>
          </p:cNvPr>
          <p:cNvSpPr/>
          <p:nvPr/>
        </p:nvSpPr>
        <p:spPr>
          <a:xfrm>
            <a:off x="2343483" y="197872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Córdoba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DB127B8-985F-39B8-DD74-982D070CB5D7}"/>
              </a:ext>
            </a:extLst>
          </p:cNvPr>
          <p:cNvSpPr/>
          <p:nvPr/>
        </p:nvSpPr>
        <p:spPr>
          <a:xfrm>
            <a:off x="2343482" y="357138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Pozoblanco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F8332E-EBCE-A24F-9084-74815F0DC5B8}"/>
              </a:ext>
            </a:extLst>
          </p:cNvPr>
          <p:cNvSpPr/>
          <p:nvPr/>
        </p:nvSpPr>
        <p:spPr>
          <a:xfrm>
            <a:off x="3370796" y="2812262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Fuente de Cantos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C34A029-00B5-373A-D20D-B30272EEFAC9}"/>
              </a:ext>
            </a:extLst>
          </p:cNvPr>
          <p:cNvSpPr/>
          <p:nvPr/>
        </p:nvSpPr>
        <p:spPr>
          <a:xfrm>
            <a:off x="3370796" y="1978724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Badajoz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64916B0-35AF-9F34-98DB-0C16684190D9}"/>
              </a:ext>
            </a:extLst>
          </p:cNvPr>
          <p:cNvSpPr/>
          <p:nvPr/>
        </p:nvSpPr>
        <p:spPr>
          <a:xfrm>
            <a:off x="4392288" y="279956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Jerez de la Frontera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45A3821-40CF-80BF-302C-1C10A73BAA00}"/>
              </a:ext>
            </a:extLst>
          </p:cNvPr>
          <p:cNvSpPr/>
          <p:nvPr/>
        </p:nvSpPr>
        <p:spPr>
          <a:xfrm>
            <a:off x="4392286" y="1980109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Cádiz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DB48016-B54B-0AF5-0990-9D52084A85C1}"/>
              </a:ext>
            </a:extLst>
          </p:cNvPr>
          <p:cNvSpPr/>
          <p:nvPr/>
        </p:nvSpPr>
        <p:spPr>
          <a:xfrm>
            <a:off x="5448056" y="2788802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Los Palacios y Villafranca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BEE4A78-3C2D-7A14-6E3E-D9AFAB729E85}"/>
              </a:ext>
            </a:extLst>
          </p:cNvPr>
          <p:cNvSpPr/>
          <p:nvPr/>
        </p:nvSpPr>
        <p:spPr>
          <a:xfrm>
            <a:off x="5436074" y="1988400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Sevilla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BA21039-43C6-F9EF-B3BE-923D72DF0EAE}"/>
              </a:ext>
            </a:extLst>
          </p:cNvPr>
          <p:cNvSpPr/>
          <p:nvPr/>
        </p:nvSpPr>
        <p:spPr>
          <a:xfrm>
            <a:off x="6503824" y="2794411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Talavera de la Reina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4752B68-E81F-3334-477B-BF0A60B429EF}"/>
              </a:ext>
            </a:extLst>
          </p:cNvPr>
          <p:cNvSpPr/>
          <p:nvPr/>
        </p:nvSpPr>
        <p:spPr>
          <a:xfrm>
            <a:off x="6503822" y="198037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Toledo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58169E7-0E5F-DD86-50C9-7410AD897EC5}"/>
              </a:ext>
            </a:extLst>
          </p:cNvPr>
          <p:cNvSpPr/>
          <p:nvPr/>
        </p:nvSpPr>
        <p:spPr>
          <a:xfrm>
            <a:off x="7577530" y="279956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Úbeda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3D489BC-FCF3-EFED-95EA-0238D6D130AF}"/>
              </a:ext>
            </a:extLst>
          </p:cNvPr>
          <p:cNvSpPr/>
          <p:nvPr/>
        </p:nvSpPr>
        <p:spPr>
          <a:xfrm>
            <a:off x="7577528" y="198842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Jaén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A68B30-7E79-DA85-EE59-7D4F38F82536}"/>
              </a:ext>
            </a:extLst>
          </p:cNvPr>
          <p:cNvSpPr txBox="1"/>
          <p:nvPr/>
        </p:nvSpPr>
        <p:spPr>
          <a:xfrm>
            <a:off x="51552" y="1306762"/>
            <a:ext cx="2301464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72" dirty="0"/>
              <a:t>CENTROS Y PRIORIDAD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763B483-AD9E-C273-4D90-2FA13FA606AB}"/>
              </a:ext>
            </a:extLst>
          </p:cNvPr>
          <p:cNvCxnSpPr/>
          <p:nvPr/>
        </p:nvCxnSpPr>
        <p:spPr>
          <a:xfrm>
            <a:off x="231682" y="5811887"/>
            <a:ext cx="1133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29D22D0-5D6A-999D-512C-20DE69208EDD}"/>
              </a:ext>
            </a:extLst>
          </p:cNvPr>
          <p:cNvCxnSpPr/>
          <p:nvPr/>
        </p:nvCxnSpPr>
        <p:spPr>
          <a:xfrm>
            <a:off x="231682" y="4322295"/>
            <a:ext cx="1133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D4C458D-D41E-7EA3-E2A7-7FAF3DD88CBA}"/>
              </a:ext>
            </a:extLst>
          </p:cNvPr>
          <p:cNvSpPr/>
          <p:nvPr/>
        </p:nvSpPr>
        <p:spPr>
          <a:xfrm>
            <a:off x="2343482" y="442152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Palma del Rio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D600A665-600A-A73F-62FE-54EEC43A38C0}"/>
              </a:ext>
            </a:extLst>
          </p:cNvPr>
          <p:cNvSpPr/>
          <p:nvPr/>
        </p:nvSpPr>
        <p:spPr>
          <a:xfrm>
            <a:off x="3370794" y="442152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Don Benito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3635BCE-E8F8-6D10-D699-620A722A1102}"/>
              </a:ext>
            </a:extLst>
          </p:cNvPr>
          <p:cNvSpPr/>
          <p:nvPr/>
        </p:nvSpPr>
        <p:spPr>
          <a:xfrm>
            <a:off x="5448054" y="439806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Salteras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C64EB5B-382A-2724-5F2C-016A44620107}"/>
              </a:ext>
            </a:extLst>
          </p:cNvPr>
          <p:cNvSpPr/>
          <p:nvPr/>
        </p:nvSpPr>
        <p:spPr>
          <a:xfrm>
            <a:off x="6503822" y="440367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Olías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779EDCE8-9447-C9B9-8022-77F086B84AC3}"/>
              </a:ext>
            </a:extLst>
          </p:cNvPr>
          <p:cNvSpPr/>
          <p:nvPr/>
        </p:nvSpPr>
        <p:spPr>
          <a:xfrm>
            <a:off x="3370794" y="514390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Montijo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205F085-115F-B157-1E3C-5AE11DDD65E0}"/>
              </a:ext>
            </a:extLst>
          </p:cNvPr>
          <p:cNvSpPr/>
          <p:nvPr/>
        </p:nvSpPr>
        <p:spPr>
          <a:xfrm>
            <a:off x="8621316" y="1991967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Málaga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322F994-E5A7-85C0-E525-BB2100CE01EC}"/>
              </a:ext>
            </a:extLst>
          </p:cNvPr>
          <p:cNvSpPr/>
          <p:nvPr/>
        </p:nvSpPr>
        <p:spPr>
          <a:xfrm>
            <a:off x="8621316" y="4430407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Campillos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03A763A-BED8-5618-A15C-BE632E0FF2FF}"/>
              </a:ext>
            </a:extLst>
          </p:cNvPr>
          <p:cNvSpPr/>
          <p:nvPr/>
        </p:nvSpPr>
        <p:spPr>
          <a:xfrm>
            <a:off x="9659283" y="1978724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Huelva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01217A13-94BE-EAB0-0046-AEE0C3B5D5A7}"/>
              </a:ext>
            </a:extLst>
          </p:cNvPr>
          <p:cNvSpPr/>
          <p:nvPr/>
        </p:nvSpPr>
        <p:spPr>
          <a:xfrm>
            <a:off x="9659283" y="441716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Huelva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B0AF2492-5DE5-D18B-9D24-087B25CFD030}"/>
              </a:ext>
            </a:extLst>
          </p:cNvPr>
          <p:cNvSpPr/>
          <p:nvPr/>
        </p:nvSpPr>
        <p:spPr>
          <a:xfrm>
            <a:off x="10724176" y="1978724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bg1"/>
                </a:solidFill>
              </a:rPr>
              <a:t>Cáceres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D14F5A7-E647-3493-147E-F83C346C232C}"/>
              </a:ext>
            </a:extLst>
          </p:cNvPr>
          <p:cNvSpPr/>
          <p:nvPr/>
        </p:nvSpPr>
        <p:spPr>
          <a:xfrm>
            <a:off x="10724176" y="4417165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Malpartida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6F882C60-1854-4A94-4205-364C58FEEB51}"/>
              </a:ext>
            </a:extLst>
          </p:cNvPr>
          <p:cNvSpPr/>
          <p:nvPr/>
        </p:nvSpPr>
        <p:spPr>
          <a:xfrm>
            <a:off x="10724176" y="5051290"/>
            <a:ext cx="893108" cy="615685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Plasencia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1113350-61AB-D0EE-91AB-DC2BCC345EE8}"/>
              </a:ext>
            </a:extLst>
          </p:cNvPr>
          <p:cNvSpPr/>
          <p:nvPr/>
        </p:nvSpPr>
        <p:spPr>
          <a:xfrm>
            <a:off x="1305514" y="5934669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Valdepeñas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93C00634-5C50-EE63-8646-2AE061D5AD11}"/>
              </a:ext>
            </a:extLst>
          </p:cNvPr>
          <p:cNvSpPr/>
          <p:nvPr/>
        </p:nvSpPr>
        <p:spPr>
          <a:xfrm>
            <a:off x="2343482" y="592151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Lucena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97FD5CE9-B26C-4B4F-1D3E-4F39587A53F5}"/>
              </a:ext>
            </a:extLst>
          </p:cNvPr>
          <p:cNvSpPr/>
          <p:nvPr/>
        </p:nvSpPr>
        <p:spPr>
          <a:xfrm>
            <a:off x="3370794" y="592151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Llerena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7F88F74-8655-E592-FE7C-83F1647180A7}"/>
              </a:ext>
            </a:extLst>
          </p:cNvPr>
          <p:cNvSpPr/>
          <p:nvPr/>
        </p:nvSpPr>
        <p:spPr>
          <a:xfrm>
            <a:off x="5448054" y="589805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Osuna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F4D66A5F-38F3-4429-2DD1-A90C01A85CCE}"/>
              </a:ext>
            </a:extLst>
          </p:cNvPr>
          <p:cNvSpPr/>
          <p:nvPr/>
        </p:nvSpPr>
        <p:spPr>
          <a:xfrm>
            <a:off x="7577528" y="5908820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Torredonjimeno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93527C49-5C9A-3C93-1875-4B38949E6098}"/>
              </a:ext>
            </a:extLst>
          </p:cNvPr>
          <p:cNvSpPr/>
          <p:nvPr/>
        </p:nvSpPr>
        <p:spPr>
          <a:xfrm>
            <a:off x="3370794" y="6643896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Badajoz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7AC56776-7085-5A57-9165-083ECA09EF1B}"/>
              </a:ext>
            </a:extLst>
          </p:cNvPr>
          <p:cNvSpPr/>
          <p:nvPr/>
        </p:nvSpPr>
        <p:spPr>
          <a:xfrm>
            <a:off x="8621316" y="5930397"/>
            <a:ext cx="893108" cy="55835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84" b="1" dirty="0">
                <a:solidFill>
                  <a:schemeClr val="tx1"/>
                </a:solidFill>
              </a:rPr>
              <a:t>Antequera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B35243D-C05E-9C8F-A986-BF4DE57DE8DB}"/>
              </a:ext>
            </a:extLst>
          </p:cNvPr>
          <p:cNvSpPr txBox="1"/>
          <p:nvPr/>
        </p:nvSpPr>
        <p:spPr>
          <a:xfrm>
            <a:off x="191621" y="3119960"/>
            <a:ext cx="934871" cy="45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81" b="1" dirty="0"/>
              <a:t>PRIORIDAD </a:t>
            </a:r>
          </a:p>
          <a:p>
            <a:pPr algn="ctr"/>
            <a:r>
              <a:rPr lang="es-ES" sz="1181" b="1" dirty="0"/>
              <a:t>ALTA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D1CEFE7-9885-8B7B-7D3C-809382742057}"/>
              </a:ext>
            </a:extLst>
          </p:cNvPr>
          <p:cNvSpPr txBox="1"/>
          <p:nvPr/>
        </p:nvSpPr>
        <p:spPr>
          <a:xfrm>
            <a:off x="191621" y="4891935"/>
            <a:ext cx="934871" cy="45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81" b="1" dirty="0"/>
              <a:t>PRIORIDAD </a:t>
            </a:r>
          </a:p>
          <a:p>
            <a:pPr algn="ctr"/>
            <a:r>
              <a:rPr lang="es-ES" sz="1181" b="1" dirty="0"/>
              <a:t>MEDIA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668FE90-0657-D812-26F0-EF4C57133CE1}"/>
              </a:ext>
            </a:extLst>
          </p:cNvPr>
          <p:cNvSpPr txBox="1"/>
          <p:nvPr/>
        </p:nvSpPr>
        <p:spPr>
          <a:xfrm>
            <a:off x="191620" y="6381526"/>
            <a:ext cx="934871" cy="45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81" b="1" dirty="0"/>
              <a:t>PRIORIDAD </a:t>
            </a:r>
          </a:p>
          <a:p>
            <a:pPr algn="ctr"/>
            <a:r>
              <a:rPr lang="es-ES" sz="1181" b="1" dirty="0"/>
              <a:t>BAJA</a:t>
            </a: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FF3C683A-EAF3-CF58-0E9E-2F9A65FFA316}"/>
              </a:ext>
            </a:extLst>
          </p:cNvPr>
          <p:cNvCxnSpPr/>
          <p:nvPr/>
        </p:nvCxnSpPr>
        <p:spPr>
          <a:xfrm>
            <a:off x="231682" y="2645575"/>
            <a:ext cx="1133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41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5193-1BAF-FB0C-8664-DC50C150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62BE09CD-2F59-C7B9-09DA-6A1D7D5AE854}"/>
              </a:ext>
            </a:extLst>
          </p:cNvPr>
          <p:cNvSpPr txBox="1"/>
          <p:nvPr/>
        </p:nvSpPr>
        <p:spPr>
          <a:xfrm>
            <a:off x="424954" y="1321229"/>
            <a:ext cx="1320874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72" dirty="0"/>
              <a:t>Cronograma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619F298-B4AD-B11B-00D8-1EBBBB1A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9" y="2013537"/>
            <a:ext cx="11594915" cy="497246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EB5D4D7-33E5-F903-5C2C-2A88CC5D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8" y="7123313"/>
            <a:ext cx="3299976" cy="5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08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DA29EB7C-05C2-3935-9AEE-4EA131D8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7322" r="17465" b="1"/>
          <a:stretch>
            <a:fillRect/>
          </a:stretch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D3E0CA-4457-BE72-3F7E-83C8F4601E4E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>
                <a:solidFill>
                  <a:schemeClr val="bg1"/>
                </a:solidFill>
                <a:latin typeface="Gotham HTF Black" pitchFamily="50" charset="0"/>
                <a:ea typeface="+mj-ea"/>
                <a:cs typeface="+mj-cs"/>
              </a:rPr>
              <a:t>PLAN 2028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6642B1-F8A6-FF63-F7EC-2BD3DE853280}"/>
              </a:ext>
            </a:extLst>
          </p:cNvPr>
          <p:cNvSpPr txBox="1"/>
          <p:nvPr/>
        </p:nvSpPr>
        <p:spPr>
          <a:xfrm>
            <a:off x="470450" y="1472841"/>
            <a:ext cx="6392805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500" b="1" dirty="0">
              <a:solidFill>
                <a:schemeClr val="accent6">
                  <a:lumMod val="50000"/>
                </a:schemeClr>
              </a:solidFill>
              <a:latin typeface="Gotham HTF Black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3994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Diagrama&#10;&#10;Descripción generada automáticamente">
            <a:extLst>
              <a:ext uri="{FF2B5EF4-FFF2-40B4-BE49-F238E27FC236}">
                <a16:creationId xmlns:a16="http://schemas.microsoft.com/office/drawing/2014/main" id="{1D0B1F0D-D52E-4690-7690-F95A6F12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" y="752612"/>
            <a:ext cx="11999648" cy="7970800"/>
          </a:xfrm>
          <a:prstGeom prst="rect">
            <a:avLst/>
          </a:prstGeom>
        </p:spPr>
      </p:pic>
      <p:sp>
        <p:nvSpPr>
          <p:cNvPr id="29" name="Cerrar corchete 28">
            <a:extLst>
              <a:ext uri="{FF2B5EF4-FFF2-40B4-BE49-F238E27FC236}">
                <a16:creationId xmlns:a16="http://schemas.microsoft.com/office/drawing/2014/main" id="{842E8F0A-523E-03A3-0216-EBA9BD20C0F6}"/>
              </a:ext>
            </a:extLst>
          </p:cNvPr>
          <p:cNvSpPr/>
          <p:nvPr/>
        </p:nvSpPr>
        <p:spPr>
          <a:xfrm>
            <a:off x="9538262" y="3875723"/>
            <a:ext cx="214284" cy="3257263"/>
          </a:xfrm>
          <a:prstGeom prst="rightBracke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900"/>
          </a:p>
        </p:txBody>
      </p: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E9AD4C32-B3DE-EDD5-FC82-69CF29875E90}"/>
              </a:ext>
            </a:extLst>
          </p:cNvPr>
          <p:cNvCxnSpPr>
            <a:cxnSpLocks/>
          </p:cNvCxnSpPr>
          <p:nvPr/>
        </p:nvCxnSpPr>
        <p:spPr>
          <a:xfrm flipV="1">
            <a:off x="9828854" y="5022090"/>
            <a:ext cx="644699" cy="488305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B0673A5B-A13D-D1CD-0F59-9B5A7CEDE0FE}"/>
              </a:ext>
            </a:extLst>
          </p:cNvPr>
          <p:cNvCxnSpPr>
            <a:cxnSpLocks/>
          </p:cNvCxnSpPr>
          <p:nvPr/>
        </p:nvCxnSpPr>
        <p:spPr>
          <a:xfrm>
            <a:off x="10676716" y="5095426"/>
            <a:ext cx="0" cy="2381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08F7FB11-EE58-C27D-7094-527CD947AAE1}"/>
              </a:ext>
            </a:extLst>
          </p:cNvPr>
          <p:cNvCxnSpPr>
            <a:cxnSpLocks/>
          </p:cNvCxnSpPr>
          <p:nvPr/>
        </p:nvCxnSpPr>
        <p:spPr>
          <a:xfrm>
            <a:off x="10676716" y="5444562"/>
            <a:ext cx="0" cy="2097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81C7DB2-163B-36A1-BCA1-8C7013233D89}"/>
              </a:ext>
            </a:extLst>
          </p:cNvPr>
          <p:cNvSpPr txBox="1"/>
          <p:nvPr/>
        </p:nvSpPr>
        <p:spPr>
          <a:xfrm>
            <a:off x="194168" y="42567"/>
            <a:ext cx="662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HTF" pitchFamily="50" charset="0"/>
              </a:rPr>
              <a:t>PLAN ESTRATÉGICO 2025-2028 PROYECCIONES  TRIVIUM AGRONOMÍA Y MAQUINARIA</a:t>
            </a:r>
          </a:p>
        </p:txBody>
      </p:sp>
      <p:graphicFrame>
        <p:nvGraphicFramePr>
          <p:cNvPr id="63" name="Tabla 62">
            <a:extLst>
              <a:ext uri="{FF2B5EF4-FFF2-40B4-BE49-F238E27FC236}">
                <a16:creationId xmlns:a16="http://schemas.microsoft.com/office/drawing/2014/main" id="{214788C4-A952-AA9A-78F7-52B5191D5C7C}"/>
              </a:ext>
            </a:extLst>
          </p:cNvPr>
          <p:cNvGraphicFramePr>
            <a:graphicFrameLocks noGrp="1"/>
          </p:cNvGraphicFramePr>
          <p:nvPr/>
        </p:nvGraphicFramePr>
        <p:xfrm>
          <a:off x="8076309" y="1456353"/>
          <a:ext cx="2209605" cy="6933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8773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452708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1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1.465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37148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515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545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586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35,15%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37,20%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38,57%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40%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4" name="Tabla 63">
            <a:extLst>
              <a:ext uri="{FF2B5EF4-FFF2-40B4-BE49-F238E27FC236}">
                <a16:creationId xmlns:a16="http://schemas.microsoft.com/office/drawing/2014/main" id="{DF38AE37-B4AC-1361-6431-B6BF75C09652}"/>
              </a:ext>
            </a:extLst>
          </p:cNvPr>
          <p:cNvGraphicFramePr>
            <a:graphicFrameLocks noGrp="1"/>
          </p:cNvGraphicFramePr>
          <p:nvPr/>
        </p:nvGraphicFramePr>
        <p:xfrm>
          <a:off x="8861403" y="2415405"/>
          <a:ext cx="2043522" cy="784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79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12069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384171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457160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21323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CLAVE 2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Mercado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660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JD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330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355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375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396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Cuota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53,79%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56,82%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65" name="Tabla 64">
            <a:extLst>
              <a:ext uri="{FF2B5EF4-FFF2-40B4-BE49-F238E27FC236}">
                <a16:creationId xmlns:a16="http://schemas.microsoft.com/office/drawing/2014/main" id="{97B81136-A12F-0931-EBE6-0BB01EA71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19413"/>
              </p:ext>
            </p:extLst>
          </p:nvPr>
        </p:nvGraphicFramePr>
        <p:xfrm>
          <a:off x="9883163" y="3439422"/>
          <a:ext cx="1973087" cy="78495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17909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320814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433099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352895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348370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320012">
                <a:tc>
                  <a:txBody>
                    <a:bodyPr/>
                    <a:lstStyle/>
                    <a:p>
                      <a:r>
                        <a:rPr lang="es-ES" sz="600" dirty="0"/>
                        <a:t>TOTAL  COMERCIAL &amp; TAP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121M€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135M€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150M€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166M€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7,7M€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8,3M€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  <a:tr h="154974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6,30%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5,74%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5,56%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5,33%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4281135891"/>
                  </a:ext>
                </a:extLst>
              </a:tr>
            </a:tbl>
          </a:graphicData>
        </a:graphic>
      </p:graphicFrame>
      <p:graphicFrame>
        <p:nvGraphicFramePr>
          <p:cNvPr id="73" name="Tabla 72">
            <a:extLst>
              <a:ext uri="{FF2B5EF4-FFF2-40B4-BE49-F238E27FC236}">
                <a16:creationId xmlns:a16="http://schemas.microsoft.com/office/drawing/2014/main" id="{3BC66AB8-8F37-E236-A44F-57200E7969F7}"/>
              </a:ext>
            </a:extLst>
          </p:cNvPr>
          <p:cNvGraphicFramePr>
            <a:graphicFrameLocks noGrp="1"/>
          </p:cNvGraphicFramePr>
          <p:nvPr/>
        </p:nvGraphicFramePr>
        <p:xfrm>
          <a:off x="507056" y="1321373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POSVENTA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VENTAS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65,4M€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75,4M€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85,6M€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94,M€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%MB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28,7%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29,4%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30%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7" name="Tabla 76">
            <a:extLst>
              <a:ext uri="{FF2B5EF4-FFF2-40B4-BE49-F238E27FC236}">
                <a16:creationId xmlns:a16="http://schemas.microsoft.com/office/drawing/2014/main" id="{C7B58D29-EA5F-2334-5384-8A691FEB4131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1978923"/>
          <a:ext cx="2519140" cy="56638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213341">
                <a:tc>
                  <a:txBody>
                    <a:bodyPr/>
                    <a:lstStyle/>
                    <a:p>
                      <a:r>
                        <a:rPr lang="es-ES" sz="500" dirty="0"/>
                        <a:t>GASTOS TOTALES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22M€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24M€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28M€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% GTOS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11,25%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10,75%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graphicFrame>
        <p:nvGraphicFramePr>
          <p:cNvPr id="78" name="Tabla 77">
            <a:extLst>
              <a:ext uri="{FF2B5EF4-FFF2-40B4-BE49-F238E27FC236}">
                <a16:creationId xmlns:a16="http://schemas.microsoft.com/office/drawing/2014/main" id="{CE819853-3D8B-B530-70E6-159D84BBB905}"/>
              </a:ext>
            </a:extLst>
          </p:cNvPr>
          <p:cNvGraphicFramePr>
            <a:graphicFrameLocks noGrp="1"/>
          </p:cNvGraphicFramePr>
          <p:nvPr/>
        </p:nvGraphicFramePr>
        <p:xfrm>
          <a:off x="548924" y="2642572"/>
          <a:ext cx="2519140" cy="37080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500" dirty="0"/>
                        <a:t>FAS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93,23%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99,31%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104,71%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108,29%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506672669"/>
                  </a:ext>
                </a:extLst>
              </a:tr>
            </a:tbl>
          </a:graphicData>
        </a:graphic>
      </p:graphicFrame>
      <p:grpSp>
        <p:nvGrpSpPr>
          <p:cNvPr id="93" name="Grupo 92">
            <a:extLst>
              <a:ext uri="{FF2B5EF4-FFF2-40B4-BE49-F238E27FC236}">
                <a16:creationId xmlns:a16="http://schemas.microsoft.com/office/drawing/2014/main" id="{C9C52682-8F3B-6D90-C2DD-A9F68C774ABC}"/>
              </a:ext>
            </a:extLst>
          </p:cNvPr>
          <p:cNvGrpSpPr/>
          <p:nvPr/>
        </p:nvGrpSpPr>
        <p:grpSpPr>
          <a:xfrm>
            <a:off x="7760496" y="7791494"/>
            <a:ext cx="3790462" cy="1207184"/>
            <a:chOff x="14939556" y="15201902"/>
            <a:chExt cx="8306164" cy="2880889"/>
          </a:xfrm>
        </p:grpSpPr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0F27CFFA-8310-E9ED-C91D-A0FB4F86C62A}"/>
                </a:ext>
              </a:extLst>
            </p:cNvPr>
            <p:cNvSpPr txBox="1"/>
            <p:nvPr/>
          </p:nvSpPr>
          <p:spPr>
            <a:xfrm>
              <a:off x="15243415" y="17531921"/>
              <a:ext cx="1230657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ROIC</a:t>
              </a:r>
            </a:p>
          </p:txBody>
        </p: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65339231-FB59-EBE9-27B8-ADD95589C01C}"/>
                </a:ext>
              </a:extLst>
            </p:cNvPr>
            <p:cNvGrpSpPr/>
            <p:nvPr/>
          </p:nvGrpSpPr>
          <p:grpSpPr>
            <a:xfrm>
              <a:off x="17934216" y="15283728"/>
              <a:ext cx="2867107" cy="2159222"/>
              <a:chOff x="16756985" y="16013308"/>
              <a:chExt cx="1712229" cy="1347815"/>
            </a:xfrm>
          </p:grpSpPr>
          <p:sp>
            <p:nvSpPr>
              <p:cNvPr id="82" name="Estrella: 10 puntas 81">
                <a:extLst>
                  <a:ext uri="{FF2B5EF4-FFF2-40B4-BE49-F238E27FC236}">
                    <a16:creationId xmlns:a16="http://schemas.microsoft.com/office/drawing/2014/main" id="{B96C922C-DFA5-2D2C-52B1-02E949DE986B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CE3AB9B5-37E8-C28D-0E0B-A930B36EDCC5}"/>
                  </a:ext>
                </a:extLst>
              </p:cNvPr>
              <p:cNvSpPr txBox="1"/>
              <p:nvPr/>
            </p:nvSpPr>
            <p:spPr>
              <a:xfrm>
                <a:off x="16994283" y="16310342"/>
                <a:ext cx="1474931" cy="75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7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40%</a:t>
                </a:r>
              </a:p>
            </p:txBody>
          </p:sp>
        </p:grp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ABFB2828-C1C0-DD09-76C5-352357BDD0DE}"/>
                </a:ext>
              </a:extLst>
            </p:cNvPr>
            <p:cNvSpPr txBox="1"/>
            <p:nvPr/>
          </p:nvSpPr>
          <p:spPr>
            <a:xfrm>
              <a:off x="18331568" y="17469334"/>
              <a:ext cx="1393716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 err="1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Equity</a:t>
              </a:r>
              <a:endParaRPr lang="es-ES" sz="900" dirty="0">
                <a:solidFill>
                  <a:schemeClr val="accent6">
                    <a:lumMod val="50000"/>
                  </a:schemeClr>
                </a:solidFill>
                <a:latin typeface="Gotham HTF" pitchFamily="50" charset="0"/>
              </a:endParaRP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61D75699-5807-3987-DBA7-5F21B34CEEB2}"/>
                </a:ext>
              </a:extLst>
            </p:cNvPr>
            <p:cNvGrpSpPr/>
            <p:nvPr/>
          </p:nvGrpSpPr>
          <p:grpSpPr>
            <a:xfrm>
              <a:off x="20719792" y="15201902"/>
              <a:ext cx="2525928" cy="2159222"/>
              <a:chOff x="16756985" y="16013308"/>
              <a:chExt cx="1576718" cy="1347815"/>
            </a:xfrm>
          </p:grpSpPr>
          <p:sp>
            <p:nvSpPr>
              <p:cNvPr id="87" name="Estrella: 10 puntas 86">
                <a:extLst>
                  <a:ext uri="{FF2B5EF4-FFF2-40B4-BE49-F238E27FC236}">
                    <a16:creationId xmlns:a16="http://schemas.microsoft.com/office/drawing/2014/main" id="{5D799FD2-8939-BE9C-DC0A-29D03A7D3C83}"/>
                  </a:ext>
                </a:extLst>
              </p:cNvPr>
              <p:cNvSpPr/>
              <p:nvPr/>
            </p:nvSpPr>
            <p:spPr>
              <a:xfrm>
                <a:off x="16756985" y="16013308"/>
                <a:ext cx="1308236" cy="134781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196F8E90-81B0-7685-D470-B5EB14065DC3}"/>
                  </a:ext>
                </a:extLst>
              </p:cNvPr>
              <p:cNvSpPr txBox="1"/>
              <p:nvPr/>
            </p:nvSpPr>
            <p:spPr>
              <a:xfrm>
                <a:off x="16858772" y="16302493"/>
                <a:ext cx="1474931" cy="82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&gt;5%</a:t>
                </a:r>
              </a:p>
            </p:txBody>
          </p:sp>
        </p:grp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782D97DD-85B6-19EC-0931-ABD783C1FFF5}"/>
                </a:ext>
              </a:extLst>
            </p:cNvPr>
            <p:cNvSpPr txBox="1"/>
            <p:nvPr/>
          </p:nvSpPr>
          <p:spPr>
            <a:xfrm>
              <a:off x="21355049" y="17469334"/>
              <a:ext cx="1094862" cy="55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accent6">
                      <a:lumMod val="50000"/>
                    </a:schemeClr>
                  </a:solidFill>
                  <a:latin typeface="Gotham HTF" pitchFamily="50" charset="0"/>
                </a:rPr>
                <a:t>ROS</a:t>
              </a:r>
            </a:p>
          </p:txBody>
        </p: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E127DC64-04A0-A8D7-EF2B-2A640F08E295}"/>
                </a:ext>
              </a:extLst>
            </p:cNvPr>
            <p:cNvGrpSpPr/>
            <p:nvPr/>
          </p:nvGrpSpPr>
          <p:grpSpPr>
            <a:xfrm>
              <a:off x="14939556" y="15283726"/>
              <a:ext cx="2147529" cy="2241229"/>
              <a:chOff x="16730817" y="15962118"/>
              <a:chExt cx="1340516" cy="1399005"/>
            </a:xfrm>
          </p:grpSpPr>
          <p:sp>
            <p:nvSpPr>
              <p:cNvPr id="91" name="Estrella: 10 puntas 90">
                <a:extLst>
                  <a:ext uri="{FF2B5EF4-FFF2-40B4-BE49-F238E27FC236}">
                    <a16:creationId xmlns:a16="http://schemas.microsoft.com/office/drawing/2014/main" id="{A9976505-3427-4819-CD55-7C5BCEE55BC4}"/>
                  </a:ext>
                </a:extLst>
              </p:cNvPr>
              <p:cNvSpPr/>
              <p:nvPr/>
            </p:nvSpPr>
            <p:spPr>
              <a:xfrm>
                <a:off x="16730817" y="15962118"/>
                <a:ext cx="1334404" cy="1399005"/>
              </a:xfrm>
              <a:prstGeom prst="star10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900"/>
              </a:p>
            </p:txBody>
          </p:sp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0E1F69E3-B5C3-F16F-C70C-166FBF42E9EC}"/>
                  </a:ext>
                </a:extLst>
              </p:cNvPr>
              <p:cNvSpPr txBox="1"/>
              <p:nvPr/>
            </p:nvSpPr>
            <p:spPr>
              <a:xfrm>
                <a:off x="16858772" y="16302494"/>
                <a:ext cx="1212561" cy="82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3000" dirty="0">
                    <a:solidFill>
                      <a:schemeClr val="accent6">
                        <a:lumMod val="50000"/>
                      </a:schemeClr>
                    </a:solidFill>
                    <a:latin typeface="Bahnschrift SemiBold" panose="020B0502040204020203" pitchFamily="34" charset="0"/>
                    <a:cs typeface="Aldhabi" panose="020F0502020204030204" pitchFamily="2" charset="-78"/>
                  </a:rPr>
                  <a:t>15%</a:t>
                </a:r>
              </a:p>
            </p:txBody>
          </p:sp>
        </p:grpSp>
      </p:grpSp>
      <p:graphicFrame>
        <p:nvGraphicFramePr>
          <p:cNvPr id="94" name="Tabla 93">
            <a:extLst>
              <a:ext uri="{FF2B5EF4-FFF2-40B4-BE49-F238E27FC236}">
                <a16:creationId xmlns:a16="http://schemas.microsoft.com/office/drawing/2014/main" id="{C25530C4-C796-CDAA-7A65-9E7EB5CAD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952031"/>
              </p:ext>
            </p:extLst>
          </p:nvPr>
        </p:nvGraphicFramePr>
        <p:xfrm>
          <a:off x="697005" y="7960700"/>
          <a:ext cx="2519140" cy="538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4635">
                  <a:extLst>
                    <a:ext uri="{9D8B030D-6E8A-4147-A177-3AD203B41FA5}">
                      <a16:colId xmlns:a16="http://schemas.microsoft.com/office/drawing/2014/main" val="2413135032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3035918408"/>
                    </a:ext>
                  </a:extLst>
                </a:gridCol>
                <a:gridCol w="516126">
                  <a:extLst>
                    <a:ext uri="{9D8B030D-6E8A-4147-A177-3AD203B41FA5}">
                      <a16:colId xmlns:a16="http://schemas.microsoft.com/office/drawing/2014/main" val="1322563933"/>
                    </a:ext>
                  </a:extLst>
                </a:gridCol>
                <a:gridCol w="529958">
                  <a:extLst>
                    <a:ext uri="{9D8B030D-6E8A-4147-A177-3AD203B41FA5}">
                      <a16:colId xmlns:a16="http://schemas.microsoft.com/office/drawing/2014/main" val="317842158"/>
                    </a:ext>
                  </a:extLst>
                </a:gridCol>
                <a:gridCol w="502295">
                  <a:extLst>
                    <a:ext uri="{9D8B030D-6E8A-4147-A177-3AD203B41FA5}">
                      <a16:colId xmlns:a16="http://schemas.microsoft.com/office/drawing/2014/main" val="207999410"/>
                    </a:ext>
                  </a:extLst>
                </a:gridCol>
              </a:tblGrid>
              <a:tr h="185404">
                <a:tc>
                  <a:txBody>
                    <a:bodyPr/>
                    <a:lstStyle/>
                    <a:p>
                      <a:endParaRPr lang="es-ES" sz="500" dirty="0"/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2025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2026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2027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2028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096929921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r>
                        <a:rPr lang="es-ES" sz="600" dirty="0"/>
                        <a:t>BAI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9,8M€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11,6M€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13,8M€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15,9M€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2748697428"/>
                  </a:ext>
                </a:extLst>
              </a:tr>
              <a:tr h="167625">
                <a:tc>
                  <a:txBody>
                    <a:bodyPr/>
                    <a:lstStyle/>
                    <a:p>
                      <a:r>
                        <a:rPr lang="es-ES" sz="600" dirty="0"/>
                        <a:t>ROS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5,27%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5,54%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600" dirty="0"/>
                        <a:t>5,90%</a:t>
                      </a:r>
                    </a:p>
                  </a:txBody>
                  <a:tcPr marL="45716" marR="45716" marT="22858" marB="22858"/>
                </a:tc>
                <a:tc>
                  <a:txBody>
                    <a:bodyPr/>
                    <a:lstStyle/>
                    <a:p>
                      <a:r>
                        <a:rPr lang="es-ES" sz="800" b="1" dirty="0"/>
                        <a:t>6,14%</a:t>
                      </a:r>
                    </a:p>
                  </a:txBody>
                  <a:tcPr marL="45716" marR="45716" marT="22858" marB="22858"/>
                </a:tc>
                <a:extLst>
                  <a:ext uri="{0D108BD9-81ED-4DB2-BD59-A6C34878D82A}">
                    <a16:rowId xmlns:a16="http://schemas.microsoft.com/office/drawing/2014/main" val="1943546544"/>
                  </a:ext>
                </a:extLst>
              </a:tr>
            </a:tbl>
          </a:graphicData>
        </a:graphic>
      </p:graphicFrame>
      <p:pic>
        <p:nvPicPr>
          <p:cNvPr id="96" name="Imagen 95">
            <a:extLst>
              <a:ext uri="{FF2B5EF4-FFF2-40B4-BE49-F238E27FC236}">
                <a16:creationId xmlns:a16="http://schemas.microsoft.com/office/drawing/2014/main" id="{53DDEA60-F384-F962-8E64-480F1BB6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297" y="2545293"/>
            <a:ext cx="796849" cy="79684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40160A84-9640-249C-3A25-8490FE24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28" y="2054274"/>
            <a:ext cx="829831" cy="829831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4480502C-DF4A-7CB0-65B1-5ECE81A2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890" y="1103452"/>
            <a:ext cx="829831" cy="829831"/>
          </a:xfrm>
          <a:prstGeom prst="rect">
            <a:avLst/>
          </a:prstGeom>
        </p:spPr>
      </p:pic>
      <p:pic>
        <p:nvPicPr>
          <p:cNvPr id="104" name="Imagen 103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72425DCA-51E4-1126-91F9-D0D0490B6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63" y="-1186"/>
            <a:ext cx="4886751" cy="8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73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1BCF7-36DE-4CB5-F5F3-173BC293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>
            <a:extLst>
              <a:ext uri="{FF2B5EF4-FFF2-40B4-BE49-F238E27FC236}">
                <a16:creationId xmlns:a16="http://schemas.microsoft.com/office/drawing/2014/main" id="{767FD2EF-341C-189E-4BC2-510ED326401B}"/>
              </a:ext>
            </a:extLst>
          </p:cNvPr>
          <p:cNvSpPr txBox="1"/>
          <p:nvPr/>
        </p:nvSpPr>
        <p:spPr>
          <a:xfrm>
            <a:off x="662150" y="7238009"/>
            <a:ext cx="1660636" cy="4386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 rtl="0">
              <a:defRPr lang="es-es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899952"/>
            <a:r>
              <a:rPr lang="es-ES" sz="3149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2025-Punto de Partida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33BC9B-67BD-6F91-2F59-D2D53A058146}"/>
              </a:ext>
            </a:extLst>
          </p:cNvPr>
          <p:cNvSpPr/>
          <p:nvPr/>
        </p:nvSpPr>
        <p:spPr>
          <a:xfrm>
            <a:off x="1787183" y="2686378"/>
            <a:ext cx="7456675" cy="789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772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DG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20DCA82-CF99-32FB-C088-0975C332B095}"/>
              </a:ext>
            </a:extLst>
          </p:cNvPr>
          <p:cNvSpPr/>
          <p:nvPr/>
        </p:nvSpPr>
        <p:spPr>
          <a:xfrm>
            <a:off x="1787185" y="3610089"/>
            <a:ext cx="7456674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 DIRECTIVO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7C0154D-C250-6C0A-FB92-2921F4985407}"/>
              </a:ext>
            </a:extLst>
          </p:cNvPr>
          <p:cNvSpPr/>
          <p:nvPr/>
        </p:nvSpPr>
        <p:spPr>
          <a:xfrm>
            <a:off x="1787184" y="4397274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Maquinaria Nueva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F195224-C3BC-1450-05F5-96BE0E8C79DE}"/>
              </a:ext>
            </a:extLst>
          </p:cNvPr>
          <p:cNvSpPr/>
          <p:nvPr/>
        </p:nvSpPr>
        <p:spPr>
          <a:xfrm>
            <a:off x="4430826" y="4380452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Posventa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EFC405C-4F2B-531C-1E95-D5806A742056}"/>
              </a:ext>
            </a:extLst>
          </p:cNvPr>
          <p:cNvSpPr/>
          <p:nvPr/>
        </p:nvSpPr>
        <p:spPr>
          <a:xfrm>
            <a:off x="5683164" y="4392241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TAP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4B3BE7B-AEF5-0F26-2211-D2112027C853}"/>
              </a:ext>
            </a:extLst>
          </p:cNvPr>
          <p:cNvSpPr/>
          <p:nvPr/>
        </p:nvSpPr>
        <p:spPr>
          <a:xfrm>
            <a:off x="6935502" y="4380453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RRRH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53DF1EB-5D54-A4D7-8B7D-E308DD4B9304}"/>
              </a:ext>
            </a:extLst>
          </p:cNvPr>
          <p:cNvSpPr/>
          <p:nvPr/>
        </p:nvSpPr>
        <p:spPr>
          <a:xfrm>
            <a:off x="8187841" y="4390879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Admon y Finanzas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9732BFE9-0810-30EF-99F1-D44253330B29}"/>
              </a:ext>
            </a:extLst>
          </p:cNvPr>
          <p:cNvSpPr/>
          <p:nvPr/>
        </p:nvSpPr>
        <p:spPr>
          <a:xfrm>
            <a:off x="1787183" y="6090655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A1047DC-293F-E008-EAAD-B8B71FC7153A}"/>
              </a:ext>
            </a:extLst>
          </p:cNvPr>
          <p:cNvSpPr/>
          <p:nvPr/>
        </p:nvSpPr>
        <p:spPr>
          <a:xfrm>
            <a:off x="5683162" y="6108509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52E3F7FE-E0DF-1DC5-CAA4-C323F30FFB29}"/>
              </a:ext>
            </a:extLst>
          </p:cNvPr>
          <p:cNvSpPr/>
          <p:nvPr/>
        </p:nvSpPr>
        <p:spPr>
          <a:xfrm>
            <a:off x="6935500" y="6094469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7BB0C30-685F-ADB7-813B-C03CB21B199E}"/>
              </a:ext>
            </a:extLst>
          </p:cNvPr>
          <p:cNvSpPr/>
          <p:nvPr/>
        </p:nvSpPr>
        <p:spPr>
          <a:xfrm>
            <a:off x="8187839" y="6094472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D39241B-749C-0741-5739-F0A2B0EE3A50}"/>
              </a:ext>
            </a:extLst>
          </p:cNvPr>
          <p:cNvSpPr/>
          <p:nvPr/>
        </p:nvSpPr>
        <p:spPr>
          <a:xfrm>
            <a:off x="3085842" y="6094471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8133169E-CC11-0B9B-50E9-C490C0D01404}"/>
              </a:ext>
            </a:extLst>
          </p:cNvPr>
          <p:cNvSpPr/>
          <p:nvPr/>
        </p:nvSpPr>
        <p:spPr>
          <a:xfrm>
            <a:off x="4384502" y="6108509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9B2844B-5F95-AE37-8429-C0DDC937EA71}"/>
              </a:ext>
            </a:extLst>
          </p:cNvPr>
          <p:cNvSpPr/>
          <p:nvPr/>
        </p:nvSpPr>
        <p:spPr>
          <a:xfrm>
            <a:off x="3085844" y="4397273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MU</a:t>
            </a:r>
          </a:p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M varia</a:t>
            </a:r>
          </a:p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Alquiler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A89A94-08BA-7607-0651-88A8E0D1D93B}"/>
              </a:ext>
            </a:extLst>
          </p:cNvPr>
          <p:cNvSpPr/>
          <p:nvPr/>
        </p:nvSpPr>
        <p:spPr>
          <a:xfrm>
            <a:off x="1787183" y="5119963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Angel Luis Broncano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1001696-6B27-AA64-7D1C-D7B52F4E3EE1}"/>
              </a:ext>
            </a:extLst>
          </p:cNvPr>
          <p:cNvSpPr/>
          <p:nvPr/>
        </p:nvSpPr>
        <p:spPr>
          <a:xfrm>
            <a:off x="4430825" y="5144388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Jesús Egea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DE0B655-3B30-2863-8EDF-0547CFFA6C55}"/>
              </a:ext>
            </a:extLst>
          </p:cNvPr>
          <p:cNvSpPr/>
          <p:nvPr/>
        </p:nvSpPr>
        <p:spPr>
          <a:xfrm>
            <a:off x="5683162" y="5144387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Joaquín Domínguez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6FFBC5A-1601-5C37-4168-C703FD5E6AED}"/>
              </a:ext>
            </a:extLst>
          </p:cNvPr>
          <p:cNvSpPr/>
          <p:nvPr/>
        </p:nvSpPr>
        <p:spPr>
          <a:xfrm>
            <a:off x="6935500" y="5144386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Jesús Ruano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8C9D86F-E3EA-52F0-8924-2C2CA108323F}"/>
              </a:ext>
            </a:extLst>
          </p:cNvPr>
          <p:cNvSpPr/>
          <p:nvPr/>
        </p:nvSpPr>
        <p:spPr>
          <a:xfrm>
            <a:off x="8187839" y="5144386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Alfonso Llano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FFC6F13-A1F7-30E9-B5C9-AD4B4245CB63}"/>
              </a:ext>
            </a:extLst>
          </p:cNvPr>
          <p:cNvSpPr/>
          <p:nvPr/>
        </p:nvSpPr>
        <p:spPr>
          <a:xfrm>
            <a:off x="3085842" y="5075620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Jesús Domínguez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D607697-1675-E96B-1CBE-586054653FC8}"/>
              </a:ext>
            </a:extLst>
          </p:cNvPr>
          <p:cNvSpPr/>
          <p:nvPr/>
        </p:nvSpPr>
        <p:spPr>
          <a:xfrm>
            <a:off x="3105536" y="5585045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Juan Carlos Carrasco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4E09B8E-62B1-2CC5-99EB-563E9F4DD1A4}"/>
              </a:ext>
            </a:extLst>
          </p:cNvPr>
          <p:cNvSpPr txBox="1"/>
          <p:nvPr/>
        </p:nvSpPr>
        <p:spPr>
          <a:xfrm>
            <a:off x="1284795" y="1000413"/>
            <a:ext cx="8796734" cy="10924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REORGANIZACIÓN DEPARTAMENTO VENTAS / EQUIPO DIRECTIVO</a:t>
            </a:r>
          </a:p>
        </p:txBody>
      </p:sp>
    </p:spTree>
    <p:extLst>
      <p:ext uri="{BB962C8B-B14F-4D97-AF65-F5344CB8AC3E}">
        <p14:creationId xmlns:p14="http://schemas.microsoft.com/office/powerpoint/2010/main" val="1872246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77BEA-4477-D6DD-C2DF-30D713BA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37E45AE1-E054-AC4D-E26A-25232F191DD3}"/>
              </a:ext>
            </a:extLst>
          </p:cNvPr>
          <p:cNvSpPr/>
          <p:nvPr/>
        </p:nvSpPr>
        <p:spPr>
          <a:xfrm>
            <a:off x="7728448" y="2673110"/>
            <a:ext cx="3995298" cy="4657481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476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5F1EFB0-A2E3-7C20-A580-796FF2C7F7D3}"/>
              </a:ext>
            </a:extLst>
          </p:cNvPr>
          <p:cNvSpPr/>
          <p:nvPr/>
        </p:nvSpPr>
        <p:spPr>
          <a:xfrm>
            <a:off x="3958997" y="2664639"/>
            <a:ext cx="3751618" cy="4657481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476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178D33C-49CC-482A-ED72-C844DF89BA2F}"/>
              </a:ext>
            </a:extLst>
          </p:cNvPr>
          <p:cNvSpPr txBox="1"/>
          <p:nvPr/>
        </p:nvSpPr>
        <p:spPr>
          <a:xfrm>
            <a:off x="724280" y="7330591"/>
            <a:ext cx="899993" cy="4386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 rtl="0">
              <a:defRPr lang="es-es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899952"/>
            <a:r>
              <a:rPr lang="es-ES" sz="3149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2026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388F666-9A74-D91D-BDEA-1A01EDCF1E8F}"/>
              </a:ext>
            </a:extLst>
          </p:cNvPr>
          <p:cNvSpPr/>
          <p:nvPr/>
        </p:nvSpPr>
        <p:spPr>
          <a:xfrm>
            <a:off x="3234399" y="1306328"/>
            <a:ext cx="5301592" cy="456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772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DG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2AC4146F-9336-4E48-0C14-02AF9D3460B6}"/>
              </a:ext>
            </a:extLst>
          </p:cNvPr>
          <p:cNvSpPr/>
          <p:nvPr/>
        </p:nvSpPr>
        <p:spPr>
          <a:xfrm>
            <a:off x="7896071" y="3317743"/>
            <a:ext cx="1404047" cy="6754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Dir. Ventas</a:t>
            </a:r>
          </a:p>
          <a:p>
            <a:pPr algn="ctr" defTabSz="899952"/>
            <a:r>
              <a:rPr lang="es-ES" sz="1476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ANGEL LUIS BRONCANO 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1ED66C75-8145-A5DA-207B-3257C37102D2}"/>
              </a:ext>
            </a:extLst>
          </p:cNvPr>
          <p:cNvSpPr/>
          <p:nvPr/>
        </p:nvSpPr>
        <p:spPr>
          <a:xfrm>
            <a:off x="8176344" y="5169806"/>
            <a:ext cx="759579" cy="14404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Jefes Ventas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24B9B0-BCC6-7530-B031-5887BFFC04B6}"/>
              </a:ext>
            </a:extLst>
          </p:cNvPr>
          <p:cNvSpPr/>
          <p:nvPr/>
        </p:nvSpPr>
        <p:spPr>
          <a:xfrm>
            <a:off x="9781168" y="4646500"/>
            <a:ext cx="1728286" cy="25039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Equipo Ventas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91FCA138-6377-F839-3C60-D89018B995B8}"/>
              </a:ext>
            </a:extLst>
          </p:cNvPr>
          <p:cNvSpPr/>
          <p:nvPr/>
        </p:nvSpPr>
        <p:spPr>
          <a:xfrm>
            <a:off x="9708623" y="3119239"/>
            <a:ext cx="1800831" cy="2767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Administración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4DF4E07-82CF-95EB-C43A-7CEDF55D765B}"/>
              </a:ext>
            </a:extLst>
          </p:cNvPr>
          <p:cNvSpPr/>
          <p:nvPr/>
        </p:nvSpPr>
        <p:spPr>
          <a:xfrm>
            <a:off x="9708623" y="3522916"/>
            <a:ext cx="1800831" cy="308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Marketing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445C89EC-6B36-BB1D-A7C7-536AD81EEB3F}"/>
              </a:ext>
            </a:extLst>
          </p:cNvPr>
          <p:cNvSpPr/>
          <p:nvPr/>
        </p:nvSpPr>
        <p:spPr>
          <a:xfrm>
            <a:off x="9708623" y="3975033"/>
            <a:ext cx="1800831" cy="308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Mercado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650407C-E82D-86E2-55AC-7871C64DBC2D}"/>
              </a:ext>
            </a:extLst>
          </p:cNvPr>
          <p:cNvSpPr txBox="1"/>
          <p:nvPr/>
        </p:nvSpPr>
        <p:spPr>
          <a:xfrm>
            <a:off x="9411838" y="2720006"/>
            <a:ext cx="781886" cy="276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899952"/>
            <a:r>
              <a:rPr lang="es-ES" sz="1476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Ventas JD</a:t>
            </a:r>
          </a:p>
        </p:txBody>
      </p:sp>
      <p:sp>
        <p:nvSpPr>
          <p:cNvPr id="15" name="Abrir llave 14">
            <a:extLst>
              <a:ext uri="{FF2B5EF4-FFF2-40B4-BE49-F238E27FC236}">
                <a16:creationId xmlns:a16="http://schemas.microsoft.com/office/drawing/2014/main" id="{3C4C8A60-9EA7-46C2-6AC2-82408BE65E10}"/>
              </a:ext>
            </a:extLst>
          </p:cNvPr>
          <p:cNvSpPr/>
          <p:nvPr/>
        </p:nvSpPr>
        <p:spPr>
          <a:xfrm>
            <a:off x="9411838" y="3068566"/>
            <a:ext cx="237109" cy="1303671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black"/>
              </a:solidFill>
              <a:latin typeface="Calibri Light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235E45E-BA64-A903-C5C0-204121D01868}"/>
              </a:ext>
            </a:extLst>
          </p:cNvPr>
          <p:cNvCxnSpPr>
            <a:cxnSpLocks/>
          </p:cNvCxnSpPr>
          <p:nvPr/>
        </p:nvCxnSpPr>
        <p:spPr>
          <a:xfrm>
            <a:off x="8598095" y="4087964"/>
            <a:ext cx="0" cy="103814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267190B-8EE7-905C-E6F8-E3CD51031772}"/>
              </a:ext>
            </a:extLst>
          </p:cNvPr>
          <p:cNvCxnSpPr>
            <a:cxnSpLocks/>
          </p:cNvCxnSpPr>
          <p:nvPr/>
        </p:nvCxnSpPr>
        <p:spPr>
          <a:xfrm>
            <a:off x="8900930" y="5879129"/>
            <a:ext cx="832432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744E64EE-E586-FC3D-DC9E-C36CD52864C1}"/>
              </a:ext>
            </a:extLst>
          </p:cNvPr>
          <p:cNvCxnSpPr/>
          <p:nvPr/>
        </p:nvCxnSpPr>
        <p:spPr>
          <a:xfrm flipV="1">
            <a:off x="8883869" y="4449434"/>
            <a:ext cx="680682" cy="68059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08364CE-CC3E-063C-2307-797FE448FBF6}"/>
              </a:ext>
            </a:extLst>
          </p:cNvPr>
          <p:cNvSpPr/>
          <p:nvPr/>
        </p:nvSpPr>
        <p:spPr>
          <a:xfrm>
            <a:off x="4125039" y="5073872"/>
            <a:ext cx="759579" cy="1440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b="1" dirty="0">
                <a:solidFill>
                  <a:srgbClr val="FF0000"/>
                </a:solidFill>
                <a:latin typeface="Calibri Light"/>
              </a:rPr>
              <a:t>Jefe Ventas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D700C5C-9DA2-638E-E4D2-481B4751692B}"/>
              </a:ext>
            </a:extLst>
          </p:cNvPr>
          <p:cNvSpPr/>
          <p:nvPr/>
        </p:nvSpPr>
        <p:spPr>
          <a:xfrm>
            <a:off x="5783546" y="4584795"/>
            <a:ext cx="1728286" cy="25039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Equipo Ventas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F53742B-6AC1-AFAE-5268-AAF545514DF8}"/>
              </a:ext>
            </a:extLst>
          </p:cNvPr>
          <p:cNvSpPr/>
          <p:nvPr/>
        </p:nvSpPr>
        <p:spPr>
          <a:xfrm>
            <a:off x="5711002" y="3057534"/>
            <a:ext cx="1800831" cy="2767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Administración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7F3F198-C30D-C815-DEB5-4EFC327E9B70}"/>
              </a:ext>
            </a:extLst>
          </p:cNvPr>
          <p:cNvSpPr/>
          <p:nvPr/>
        </p:nvSpPr>
        <p:spPr>
          <a:xfrm>
            <a:off x="5711002" y="3461211"/>
            <a:ext cx="1800831" cy="308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Marketing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B71551F-B03C-CD89-50BE-2659E110A231}"/>
              </a:ext>
            </a:extLst>
          </p:cNvPr>
          <p:cNvSpPr/>
          <p:nvPr/>
        </p:nvSpPr>
        <p:spPr>
          <a:xfrm>
            <a:off x="5711002" y="3913328"/>
            <a:ext cx="1800831" cy="308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Mercado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F0A42B-67E3-5B6E-B70D-0A5029599618}"/>
              </a:ext>
            </a:extLst>
          </p:cNvPr>
          <p:cNvSpPr txBox="1"/>
          <p:nvPr/>
        </p:nvSpPr>
        <p:spPr>
          <a:xfrm>
            <a:off x="4690857" y="2672054"/>
            <a:ext cx="2388677" cy="276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899952"/>
            <a:r>
              <a:rPr lang="es-ES" sz="1476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Ventas MU/ALQUILER / M VARIA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DB149409-D4B2-56FA-B486-787166B2A03E}"/>
              </a:ext>
            </a:extLst>
          </p:cNvPr>
          <p:cNvSpPr/>
          <p:nvPr/>
        </p:nvSpPr>
        <p:spPr>
          <a:xfrm>
            <a:off x="5414217" y="3006861"/>
            <a:ext cx="237109" cy="1303671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99952"/>
            <a:endParaRPr lang="es-ES" sz="1772">
              <a:solidFill>
                <a:prstClr val="black"/>
              </a:solidFill>
              <a:latin typeface="Calibri Light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29C8585-07DD-ABC7-2A39-2ACA0C0FFB02}"/>
              </a:ext>
            </a:extLst>
          </p:cNvPr>
          <p:cNvCxnSpPr>
            <a:cxnSpLocks/>
          </p:cNvCxnSpPr>
          <p:nvPr/>
        </p:nvCxnSpPr>
        <p:spPr>
          <a:xfrm>
            <a:off x="4903309" y="5817424"/>
            <a:ext cx="832432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89EF28-73E9-AE11-A429-0366FB642A16}"/>
              </a:ext>
            </a:extLst>
          </p:cNvPr>
          <p:cNvCxnSpPr>
            <a:cxnSpLocks/>
          </p:cNvCxnSpPr>
          <p:nvPr/>
        </p:nvCxnSpPr>
        <p:spPr>
          <a:xfrm>
            <a:off x="4562350" y="3648590"/>
            <a:ext cx="0" cy="139578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2B261F1-E735-A4C9-8317-3D645345A725}"/>
              </a:ext>
            </a:extLst>
          </p:cNvPr>
          <p:cNvCxnSpPr>
            <a:cxnSpLocks/>
          </p:cNvCxnSpPr>
          <p:nvPr/>
        </p:nvCxnSpPr>
        <p:spPr>
          <a:xfrm flipV="1">
            <a:off x="4562350" y="3647714"/>
            <a:ext cx="747406" cy="774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72635D9-7367-61DC-62ED-822426AF9095}"/>
              </a:ext>
            </a:extLst>
          </p:cNvPr>
          <p:cNvSpPr/>
          <p:nvPr/>
        </p:nvSpPr>
        <p:spPr>
          <a:xfrm>
            <a:off x="207377" y="2715637"/>
            <a:ext cx="3751618" cy="4657481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476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E7B9995-7E25-9D3E-F214-E453AE42A7E9}"/>
              </a:ext>
            </a:extLst>
          </p:cNvPr>
          <p:cNvSpPr txBox="1"/>
          <p:nvPr/>
        </p:nvSpPr>
        <p:spPr>
          <a:xfrm>
            <a:off x="1758282" y="2730140"/>
            <a:ext cx="843119" cy="276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899952"/>
            <a:r>
              <a:rPr lang="es-ES" sz="1476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SOPORTE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7E872EA7-3708-BBE6-1F3E-6267122A1BFE}"/>
              </a:ext>
            </a:extLst>
          </p:cNvPr>
          <p:cNvSpPr/>
          <p:nvPr/>
        </p:nvSpPr>
        <p:spPr>
          <a:xfrm>
            <a:off x="587107" y="3461211"/>
            <a:ext cx="2920493" cy="6106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Maquinaria varia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DF0753E0-BDFA-CE18-61D5-5F970F2B7C8F}"/>
              </a:ext>
            </a:extLst>
          </p:cNvPr>
          <p:cNvSpPr/>
          <p:nvPr/>
        </p:nvSpPr>
        <p:spPr>
          <a:xfrm>
            <a:off x="587109" y="4299687"/>
            <a:ext cx="2920492" cy="6106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Maquinaria usada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98F4F8DF-F312-30AF-8B22-FC9CF9F2A1DB}"/>
              </a:ext>
            </a:extLst>
          </p:cNvPr>
          <p:cNvSpPr/>
          <p:nvPr/>
        </p:nvSpPr>
        <p:spPr>
          <a:xfrm>
            <a:off x="630446" y="5138163"/>
            <a:ext cx="2880948" cy="6106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Alquiler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C4F718E3-EE54-1585-5343-4F00641BC794}"/>
              </a:ext>
            </a:extLst>
          </p:cNvPr>
          <p:cNvSpPr/>
          <p:nvPr/>
        </p:nvSpPr>
        <p:spPr>
          <a:xfrm>
            <a:off x="5458642" y="7164634"/>
            <a:ext cx="4214217" cy="30844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181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PROCESO DE INTEGRACIÓN EQUIPO VENTAS  TRANSVERSAL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2A811AFE-4733-1FC5-9CB2-F793E3571E23}"/>
              </a:ext>
            </a:extLst>
          </p:cNvPr>
          <p:cNvSpPr/>
          <p:nvPr/>
        </p:nvSpPr>
        <p:spPr>
          <a:xfrm>
            <a:off x="630447" y="5976640"/>
            <a:ext cx="2880948" cy="6106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SAM KAM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107565A2-88B8-9B71-8D7E-36FB1B5E856A}"/>
              </a:ext>
            </a:extLst>
          </p:cNvPr>
          <p:cNvSpPr/>
          <p:nvPr/>
        </p:nvSpPr>
        <p:spPr>
          <a:xfrm>
            <a:off x="606878" y="6689021"/>
            <a:ext cx="1303734" cy="6106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JESÚS DOMÍNGUEZ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F86670F5-555A-19A3-3DAE-8F0E3EDB151C}"/>
              </a:ext>
            </a:extLst>
          </p:cNvPr>
          <p:cNvSpPr/>
          <p:nvPr/>
        </p:nvSpPr>
        <p:spPr>
          <a:xfrm>
            <a:off x="1994480" y="6674879"/>
            <a:ext cx="1303734" cy="6106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JUAN CARLOS CARRASCO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5A9F602-796A-EA93-BD59-1AA8C2BE96CC}"/>
              </a:ext>
            </a:extLst>
          </p:cNvPr>
          <p:cNvSpPr/>
          <p:nvPr/>
        </p:nvSpPr>
        <p:spPr>
          <a:xfrm>
            <a:off x="4884618" y="2027090"/>
            <a:ext cx="5301592" cy="456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772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D VENTAS</a:t>
            </a:r>
          </a:p>
        </p:txBody>
      </p:sp>
    </p:spTree>
    <p:extLst>
      <p:ext uri="{BB962C8B-B14F-4D97-AF65-F5344CB8AC3E}">
        <p14:creationId xmlns:p14="http://schemas.microsoft.com/office/powerpoint/2010/main" val="2552889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4D42-A658-B92F-BD6F-343C424B8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>
            <a:extLst>
              <a:ext uri="{FF2B5EF4-FFF2-40B4-BE49-F238E27FC236}">
                <a16:creationId xmlns:a16="http://schemas.microsoft.com/office/drawing/2014/main" id="{3FAD6162-DE4D-5019-F07E-24ADBD3416BF}"/>
              </a:ext>
            </a:extLst>
          </p:cNvPr>
          <p:cNvSpPr txBox="1"/>
          <p:nvPr/>
        </p:nvSpPr>
        <p:spPr>
          <a:xfrm>
            <a:off x="662150" y="7238009"/>
            <a:ext cx="899993" cy="4386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 rtl="0">
              <a:defRPr lang="es-es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899952"/>
            <a:r>
              <a:rPr lang="es-ES" sz="3149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2026 Paso 1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872F3E7-A5D1-462C-2968-95A03C9BF874}"/>
              </a:ext>
            </a:extLst>
          </p:cNvPr>
          <p:cNvSpPr/>
          <p:nvPr/>
        </p:nvSpPr>
        <p:spPr>
          <a:xfrm>
            <a:off x="1221905" y="2149116"/>
            <a:ext cx="9462549" cy="789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772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DG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074CE0FC-CF06-D242-F6DC-287409AA18A2}"/>
              </a:ext>
            </a:extLst>
          </p:cNvPr>
          <p:cNvSpPr/>
          <p:nvPr/>
        </p:nvSpPr>
        <p:spPr>
          <a:xfrm>
            <a:off x="1221906" y="3072826"/>
            <a:ext cx="1768539" cy="138752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DESARROLLO DE NEGOCIO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9D29930-9330-BCF6-9839-2ED245DD2132}"/>
              </a:ext>
            </a:extLst>
          </p:cNvPr>
          <p:cNvSpPr/>
          <p:nvPr/>
        </p:nvSpPr>
        <p:spPr>
          <a:xfrm>
            <a:off x="3227780" y="3072826"/>
            <a:ext cx="7456674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 DIRECTIVO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65E596F-9278-8B76-81EA-3930ACE4D1CF}"/>
              </a:ext>
            </a:extLst>
          </p:cNvPr>
          <p:cNvSpPr/>
          <p:nvPr/>
        </p:nvSpPr>
        <p:spPr>
          <a:xfrm>
            <a:off x="3227780" y="3834989"/>
            <a:ext cx="2354677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 Ventas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6A3F318-AF9B-DAC6-9AC6-4CAAA0E01517}"/>
              </a:ext>
            </a:extLst>
          </p:cNvPr>
          <p:cNvSpPr/>
          <p:nvPr/>
        </p:nvSpPr>
        <p:spPr>
          <a:xfrm>
            <a:off x="5871421" y="3843189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Posventa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6998E44-AED5-6D5C-B517-183DFD82EEC2}"/>
              </a:ext>
            </a:extLst>
          </p:cNvPr>
          <p:cNvSpPr/>
          <p:nvPr/>
        </p:nvSpPr>
        <p:spPr>
          <a:xfrm>
            <a:off x="7123760" y="3854978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TAP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499581A-618B-C48A-2A37-DA2A04828B89}"/>
              </a:ext>
            </a:extLst>
          </p:cNvPr>
          <p:cNvSpPr/>
          <p:nvPr/>
        </p:nvSpPr>
        <p:spPr>
          <a:xfrm>
            <a:off x="8376098" y="3843190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RRRH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4E91388-84D3-3D22-1E76-F895E0708B89}"/>
              </a:ext>
            </a:extLst>
          </p:cNvPr>
          <p:cNvSpPr/>
          <p:nvPr/>
        </p:nvSpPr>
        <p:spPr>
          <a:xfrm>
            <a:off x="9628436" y="3853616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Admon y Finanzas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D91616A4-3100-262A-253C-ADB5A8EF29FA}"/>
              </a:ext>
            </a:extLst>
          </p:cNvPr>
          <p:cNvSpPr/>
          <p:nvPr/>
        </p:nvSpPr>
        <p:spPr>
          <a:xfrm>
            <a:off x="3227779" y="5212858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6A73B338-8CE0-373E-697E-612698E081A5}"/>
              </a:ext>
            </a:extLst>
          </p:cNvPr>
          <p:cNvSpPr/>
          <p:nvPr/>
        </p:nvSpPr>
        <p:spPr>
          <a:xfrm>
            <a:off x="7123759" y="5230712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3F6347FA-EFFB-B41D-0129-248476BEDC15}"/>
              </a:ext>
            </a:extLst>
          </p:cNvPr>
          <p:cNvSpPr/>
          <p:nvPr/>
        </p:nvSpPr>
        <p:spPr>
          <a:xfrm>
            <a:off x="8376097" y="5216672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EABA2E03-BA27-4C6B-CBE4-50A0D2DE9CD0}"/>
              </a:ext>
            </a:extLst>
          </p:cNvPr>
          <p:cNvSpPr/>
          <p:nvPr/>
        </p:nvSpPr>
        <p:spPr>
          <a:xfrm>
            <a:off x="9628435" y="5216675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2820D10-12A3-415D-0C7A-1A6780BBFFF9}"/>
              </a:ext>
            </a:extLst>
          </p:cNvPr>
          <p:cNvSpPr/>
          <p:nvPr/>
        </p:nvSpPr>
        <p:spPr>
          <a:xfrm>
            <a:off x="4526439" y="5216674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2427D1A6-B968-C571-57BB-825FA11102DC}"/>
              </a:ext>
            </a:extLst>
          </p:cNvPr>
          <p:cNvSpPr/>
          <p:nvPr/>
        </p:nvSpPr>
        <p:spPr>
          <a:xfrm>
            <a:off x="5825099" y="5230712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29AED216-15F4-F989-B536-3592FA7904F6}"/>
              </a:ext>
            </a:extLst>
          </p:cNvPr>
          <p:cNvSpPr/>
          <p:nvPr/>
        </p:nvSpPr>
        <p:spPr>
          <a:xfrm>
            <a:off x="3923383" y="4543227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Angel Luis Broncano</a:t>
            </a: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8C844D5B-406E-B5C2-02CB-15F32484E21E}"/>
              </a:ext>
            </a:extLst>
          </p:cNvPr>
          <p:cNvSpPr/>
          <p:nvPr/>
        </p:nvSpPr>
        <p:spPr>
          <a:xfrm>
            <a:off x="5871421" y="4548348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Jesús Egea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B99CF8EF-16C3-F2BC-C951-AD2FAE097F5E}"/>
              </a:ext>
            </a:extLst>
          </p:cNvPr>
          <p:cNvSpPr/>
          <p:nvPr/>
        </p:nvSpPr>
        <p:spPr>
          <a:xfrm>
            <a:off x="7123759" y="4548347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Joaquín Domínguez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A6AFC5A7-1873-2BC3-3360-78BF225C7E88}"/>
              </a:ext>
            </a:extLst>
          </p:cNvPr>
          <p:cNvSpPr/>
          <p:nvPr/>
        </p:nvSpPr>
        <p:spPr>
          <a:xfrm>
            <a:off x="8376097" y="4548346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Jesús Ruano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10F4C7C2-49D8-0B5D-033C-E1DDFBDCB95C}"/>
              </a:ext>
            </a:extLst>
          </p:cNvPr>
          <p:cNvSpPr/>
          <p:nvPr/>
        </p:nvSpPr>
        <p:spPr>
          <a:xfrm>
            <a:off x="9628435" y="4548346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Alfonso Llano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8C7A9351-A066-935C-0B14-A811E9B678A3}"/>
              </a:ext>
            </a:extLst>
          </p:cNvPr>
          <p:cNvSpPr/>
          <p:nvPr/>
        </p:nvSpPr>
        <p:spPr>
          <a:xfrm>
            <a:off x="1056519" y="4533231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Jesús Domínguez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1E205ADC-8BFB-C9C6-2F5E-0A76FDA7125B}"/>
              </a:ext>
            </a:extLst>
          </p:cNvPr>
          <p:cNvSpPr/>
          <p:nvPr/>
        </p:nvSpPr>
        <p:spPr>
          <a:xfrm>
            <a:off x="2012140" y="4533231"/>
            <a:ext cx="1056018" cy="504698"/>
          </a:xfrm>
          <a:prstGeom prst="roundRect">
            <a:avLst>
              <a:gd name="adj" fmla="val 1111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984" dirty="0">
                <a:solidFill>
                  <a:prstClr val="black"/>
                </a:solidFill>
                <a:latin typeface="Calibri Light"/>
              </a:rPr>
              <a:t>Juan Carlos Carrasco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8E41EB-E8B7-795F-46F7-FB0FDF0A8D9B}"/>
              </a:ext>
            </a:extLst>
          </p:cNvPr>
          <p:cNvGrpSpPr/>
          <p:nvPr/>
        </p:nvGrpSpPr>
        <p:grpSpPr>
          <a:xfrm>
            <a:off x="4438583" y="5998617"/>
            <a:ext cx="1200769" cy="1115567"/>
            <a:chOff x="4199107" y="1488294"/>
            <a:chExt cx="3811672" cy="4732035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B75A7723-712E-19D2-B3FD-878F1AAB1403}"/>
                </a:ext>
              </a:extLst>
            </p:cNvPr>
            <p:cNvSpPr/>
            <p:nvPr/>
          </p:nvSpPr>
          <p:spPr>
            <a:xfrm>
              <a:off x="4199107" y="1488294"/>
              <a:ext cx="3811672" cy="4732035"/>
            </a:xfrm>
            <a:prstGeom prst="roundRect">
              <a:avLst>
                <a:gd name="adj" fmla="val 1111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endParaRPr lang="es-ES" sz="394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0EF8A6F9-1F21-7B43-2A14-C1F1DE3DF6D5}"/>
                </a:ext>
              </a:extLst>
            </p:cNvPr>
            <p:cNvSpPr/>
            <p:nvPr/>
          </p:nvSpPr>
          <p:spPr>
            <a:xfrm>
              <a:off x="4367807" y="3936093"/>
              <a:ext cx="771738" cy="146347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b="1" dirty="0">
                  <a:solidFill>
                    <a:srgbClr val="FF0000"/>
                  </a:solidFill>
                  <a:latin typeface="Calibri Light"/>
                </a:rPr>
                <a:t>Jefe Ventas</a:t>
              </a:r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8A20AA98-8495-7E50-714C-18B18B6A59C5}"/>
                </a:ext>
              </a:extLst>
            </p:cNvPr>
            <p:cNvSpPr/>
            <p:nvPr/>
          </p:nvSpPr>
          <p:spPr>
            <a:xfrm>
              <a:off x="6052863" y="3439187"/>
              <a:ext cx="1755951" cy="25440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Equipo Ventas</a:t>
              </a: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7EB85FF1-3F45-669C-2770-6A9C61D72809}"/>
                </a:ext>
              </a:extLst>
            </p:cNvPr>
            <p:cNvSpPr/>
            <p:nvPr/>
          </p:nvSpPr>
          <p:spPr>
            <a:xfrm>
              <a:off x="5979157" y="1887478"/>
              <a:ext cx="1829658" cy="2811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Administración</a:t>
              </a: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71031483-8F88-6A5A-5C22-B6748E541721}"/>
                </a:ext>
              </a:extLst>
            </p:cNvPr>
            <p:cNvSpPr/>
            <p:nvPr/>
          </p:nvSpPr>
          <p:spPr>
            <a:xfrm>
              <a:off x="5979157" y="2297617"/>
              <a:ext cx="1829658" cy="3133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Marketing</a:t>
              </a: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CDB87521-DAC4-F49D-1414-FD5E5FFD152D}"/>
                </a:ext>
              </a:extLst>
            </p:cNvPr>
            <p:cNvSpPr/>
            <p:nvPr/>
          </p:nvSpPr>
          <p:spPr>
            <a:xfrm>
              <a:off x="5979157" y="2756971"/>
              <a:ext cx="1829658" cy="3133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Mercado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5C9FE3E9-752F-36C4-5700-9750C00C2356}"/>
                </a:ext>
              </a:extLst>
            </p:cNvPr>
            <p:cNvSpPr txBox="1"/>
            <p:nvPr/>
          </p:nvSpPr>
          <p:spPr>
            <a:xfrm>
              <a:off x="4942682" y="1495827"/>
              <a:ext cx="2426914" cy="281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899952"/>
              <a:r>
                <a:rPr lang="es-ES" sz="394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Ventas MU/ALQUILER / M VARIA</a:t>
              </a:r>
            </a:p>
          </p:txBody>
        </p:sp>
        <p:sp>
          <p:nvSpPr>
            <p:cNvPr id="5" name="Abrir llave 4">
              <a:extLst>
                <a:ext uri="{FF2B5EF4-FFF2-40B4-BE49-F238E27FC236}">
                  <a16:creationId xmlns:a16="http://schemas.microsoft.com/office/drawing/2014/main" id="{0B24A6F5-2CC3-D7A3-9316-56BC835E0353}"/>
                </a:ext>
              </a:extLst>
            </p:cNvPr>
            <p:cNvSpPr/>
            <p:nvPr/>
          </p:nvSpPr>
          <p:spPr>
            <a:xfrm>
              <a:off x="5677621" y="1835994"/>
              <a:ext cx="240905" cy="1324539"/>
            </a:xfrm>
            <a:prstGeom prst="leftBrac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99952"/>
              <a:endParaRPr lang="es-ES" sz="394">
                <a:solidFill>
                  <a:prstClr val="black"/>
                </a:solidFill>
                <a:latin typeface="Calibri Light"/>
              </a:endParaRPr>
            </a:p>
          </p:txBody>
        </p: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25FDB599-518F-1257-0174-0CA6F41B9AFF}"/>
                </a:ext>
              </a:extLst>
            </p:cNvPr>
            <p:cNvCxnSpPr>
              <a:cxnSpLocks/>
            </p:cNvCxnSpPr>
            <p:nvPr/>
          </p:nvCxnSpPr>
          <p:spPr>
            <a:xfrm>
              <a:off x="5158535" y="4691547"/>
              <a:ext cx="845757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E5839875-E4C2-69FF-A416-0980BB129942}"/>
                </a:ext>
              </a:extLst>
            </p:cNvPr>
            <p:cNvCxnSpPr>
              <a:cxnSpLocks/>
            </p:cNvCxnSpPr>
            <p:nvPr/>
          </p:nvCxnSpPr>
          <p:spPr>
            <a:xfrm>
              <a:off x="4812119" y="2487996"/>
              <a:ext cx="0" cy="141813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E744A655-5D76-2131-EA21-085925D33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119" y="2487106"/>
              <a:ext cx="759370" cy="7866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ED5753D-2B26-05E2-6A35-FE5B7C0D0854}"/>
              </a:ext>
            </a:extLst>
          </p:cNvPr>
          <p:cNvGrpSpPr/>
          <p:nvPr/>
        </p:nvGrpSpPr>
        <p:grpSpPr>
          <a:xfrm>
            <a:off x="3215796" y="5998616"/>
            <a:ext cx="1056018" cy="1115567"/>
            <a:chOff x="8028898" y="1496901"/>
            <a:chExt cx="4059252" cy="4732035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6DB235BC-1583-D66E-2E27-2C2612081B1C}"/>
                </a:ext>
              </a:extLst>
            </p:cNvPr>
            <p:cNvSpPr/>
            <p:nvPr/>
          </p:nvSpPr>
          <p:spPr>
            <a:xfrm>
              <a:off x="8028898" y="1496901"/>
              <a:ext cx="4059252" cy="4732035"/>
            </a:xfrm>
            <a:prstGeom prst="roundRect">
              <a:avLst>
                <a:gd name="adj" fmla="val 1111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endParaRPr lang="es-ES" sz="394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A699CC63-F114-7008-ED0A-C3B21865C7C7}"/>
                </a:ext>
              </a:extLst>
            </p:cNvPr>
            <p:cNvSpPr/>
            <p:nvPr/>
          </p:nvSpPr>
          <p:spPr>
            <a:xfrm>
              <a:off x="8199204" y="2151853"/>
              <a:ext cx="1426522" cy="6862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Dir. Ventas</a:t>
              </a:r>
            </a:p>
            <a:p>
              <a:pPr algn="ctr" defTabSz="899952"/>
              <a:r>
                <a:rPr lang="es-ES" sz="394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ANGEL LUIS BRONCANO 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0FFA35E2-0836-3F7F-DE9B-C8CC3F5EC3D8}"/>
                </a:ext>
              </a:extLst>
            </p:cNvPr>
            <p:cNvSpPr/>
            <p:nvPr/>
          </p:nvSpPr>
          <p:spPr>
            <a:xfrm>
              <a:off x="8483963" y="4033562"/>
              <a:ext cx="771738" cy="14634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Jefes Ventas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99418836-78C7-E8C4-C810-9EAA26A4410A}"/>
                </a:ext>
              </a:extLst>
            </p:cNvPr>
            <p:cNvSpPr/>
            <p:nvPr/>
          </p:nvSpPr>
          <p:spPr>
            <a:xfrm>
              <a:off x="10114476" y="3501880"/>
              <a:ext cx="1755951" cy="25440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Equipo Ventas</a:t>
              </a: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ACB10128-6BCB-416B-DB5A-AB9ADB7C1435}"/>
                </a:ext>
              </a:extLst>
            </p:cNvPr>
            <p:cNvSpPr/>
            <p:nvPr/>
          </p:nvSpPr>
          <p:spPr>
            <a:xfrm>
              <a:off x="10040770" y="1950171"/>
              <a:ext cx="1829658" cy="2811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Administración</a:t>
              </a: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2CD9E00E-52B9-1842-AC42-DB3789A63A49}"/>
                </a:ext>
              </a:extLst>
            </p:cNvPr>
            <p:cNvSpPr/>
            <p:nvPr/>
          </p:nvSpPr>
          <p:spPr>
            <a:xfrm>
              <a:off x="10040770" y="2360310"/>
              <a:ext cx="1829658" cy="3133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Marketing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3337A56A-99A7-85D1-DBFC-5C82FA80C52C}"/>
                </a:ext>
              </a:extLst>
            </p:cNvPr>
            <p:cNvSpPr/>
            <p:nvPr/>
          </p:nvSpPr>
          <p:spPr>
            <a:xfrm>
              <a:off x="10040770" y="2819664"/>
              <a:ext cx="1829658" cy="3133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952"/>
              <a:r>
                <a:rPr lang="es-ES" sz="394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Mercado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E06B973-74AB-675A-1C12-015D993041F7}"/>
                </a:ext>
              </a:extLst>
            </p:cNvPr>
            <p:cNvSpPr txBox="1"/>
            <p:nvPr/>
          </p:nvSpPr>
          <p:spPr>
            <a:xfrm>
              <a:off x="9739234" y="1544547"/>
              <a:ext cx="794402" cy="2811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899952"/>
              <a:r>
                <a:rPr lang="es-ES" sz="394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 Light"/>
                </a:rPr>
                <a:t>Ventas JD</a:t>
              </a:r>
            </a:p>
          </p:txBody>
        </p:sp>
        <p:sp>
          <p:nvSpPr>
            <p:cNvPr id="17" name="Abrir llave 16">
              <a:extLst>
                <a:ext uri="{FF2B5EF4-FFF2-40B4-BE49-F238E27FC236}">
                  <a16:creationId xmlns:a16="http://schemas.microsoft.com/office/drawing/2014/main" id="{A851EA1F-3620-3846-F2BA-012358EB5EE7}"/>
                </a:ext>
              </a:extLst>
            </p:cNvPr>
            <p:cNvSpPr/>
            <p:nvPr/>
          </p:nvSpPr>
          <p:spPr>
            <a:xfrm>
              <a:off x="9739234" y="1898687"/>
              <a:ext cx="240905" cy="1324539"/>
            </a:xfrm>
            <a:prstGeom prst="leftBrac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99952"/>
              <a:endParaRPr lang="es-ES" sz="394">
                <a:solidFill>
                  <a:prstClr val="black"/>
                </a:solidFill>
                <a:latin typeface="Calibri Light"/>
              </a:endParaRPr>
            </a:p>
          </p:txBody>
        </p: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830656E3-DFA9-C421-2793-07515A17B823}"/>
                </a:ext>
              </a:extLst>
            </p:cNvPr>
            <p:cNvCxnSpPr>
              <a:cxnSpLocks/>
            </p:cNvCxnSpPr>
            <p:nvPr/>
          </p:nvCxnSpPr>
          <p:spPr>
            <a:xfrm>
              <a:off x="8912465" y="2934403"/>
              <a:ext cx="0" cy="1054762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E437812E-F129-7C74-0E10-96CEA87A8D43}"/>
                </a:ext>
              </a:extLst>
            </p:cNvPr>
            <p:cNvCxnSpPr>
              <a:cxnSpLocks/>
            </p:cNvCxnSpPr>
            <p:nvPr/>
          </p:nvCxnSpPr>
          <p:spPr>
            <a:xfrm>
              <a:off x="9220148" y="4754240"/>
              <a:ext cx="845757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5B32D272-48FF-9FB1-9644-1088ED8F9374}"/>
                </a:ext>
              </a:extLst>
            </p:cNvPr>
            <p:cNvCxnSpPr/>
            <p:nvPr/>
          </p:nvCxnSpPr>
          <p:spPr>
            <a:xfrm flipV="1">
              <a:off x="9202814" y="3301659"/>
              <a:ext cx="691578" cy="69149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E77A7F1-2577-5407-072E-5931E47680F2}"/>
              </a:ext>
            </a:extLst>
          </p:cNvPr>
          <p:cNvSpPr/>
          <p:nvPr/>
        </p:nvSpPr>
        <p:spPr>
          <a:xfrm>
            <a:off x="3867407" y="7078832"/>
            <a:ext cx="899993" cy="122305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394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PROCESO DE INTEGRACIÓN EQUIPO VENTAS  TRANSVERSAL</a:t>
            </a:r>
          </a:p>
        </p:txBody>
      </p:sp>
    </p:spTree>
    <p:extLst>
      <p:ext uri="{BB962C8B-B14F-4D97-AF65-F5344CB8AC3E}">
        <p14:creationId xmlns:p14="http://schemas.microsoft.com/office/powerpoint/2010/main" val="1776803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37723-22A0-6727-1B9D-D95822F44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BCD91FC4-6B62-D45C-4809-5756A9F206C9}"/>
              </a:ext>
            </a:extLst>
          </p:cNvPr>
          <p:cNvSpPr/>
          <p:nvPr/>
        </p:nvSpPr>
        <p:spPr>
          <a:xfrm>
            <a:off x="6030081" y="2835375"/>
            <a:ext cx="3995298" cy="4214553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476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EAAD3C0-DFA2-EDFD-BDD9-57D669843216}"/>
              </a:ext>
            </a:extLst>
          </p:cNvPr>
          <p:cNvSpPr txBox="1"/>
          <p:nvPr/>
        </p:nvSpPr>
        <p:spPr>
          <a:xfrm>
            <a:off x="1008472" y="7136041"/>
            <a:ext cx="899993" cy="396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 rtl="0">
              <a:defRPr lang="es-es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899952"/>
            <a:r>
              <a:rPr lang="es-ES" sz="3149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202X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AD5F3BE-27F0-AFEC-9DA8-3492F73FB107}"/>
              </a:ext>
            </a:extLst>
          </p:cNvPr>
          <p:cNvSpPr/>
          <p:nvPr/>
        </p:nvSpPr>
        <p:spPr>
          <a:xfrm>
            <a:off x="3920950" y="1363586"/>
            <a:ext cx="3527078" cy="5743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772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DG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2989FB42-B98C-DD33-A15F-25A634A27090}"/>
              </a:ext>
            </a:extLst>
          </p:cNvPr>
          <p:cNvSpPr/>
          <p:nvPr/>
        </p:nvSpPr>
        <p:spPr>
          <a:xfrm>
            <a:off x="6353587" y="4268218"/>
            <a:ext cx="759579" cy="13034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Jefes Ventas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4B50802C-1D56-3334-C64C-95C46B97BB35}"/>
              </a:ext>
            </a:extLst>
          </p:cNvPr>
          <p:cNvSpPr/>
          <p:nvPr/>
        </p:nvSpPr>
        <p:spPr>
          <a:xfrm>
            <a:off x="8041244" y="3760892"/>
            <a:ext cx="1728286" cy="22658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Equipo Ventas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E029CCD-8F3F-EA45-4E66-FA6602276AA8}"/>
              </a:ext>
            </a:extLst>
          </p:cNvPr>
          <p:cNvSpPr txBox="1"/>
          <p:nvPr/>
        </p:nvSpPr>
        <p:spPr>
          <a:xfrm>
            <a:off x="7869559" y="2880171"/>
            <a:ext cx="781886" cy="2504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899952"/>
            <a:r>
              <a:rPr lang="es-ES" sz="1476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VENTAS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E82B529-645F-A7BD-D4A0-B2860FBFAB0F}"/>
              </a:ext>
            </a:extLst>
          </p:cNvPr>
          <p:cNvCxnSpPr>
            <a:cxnSpLocks/>
          </p:cNvCxnSpPr>
          <p:nvPr/>
        </p:nvCxnSpPr>
        <p:spPr>
          <a:xfrm>
            <a:off x="7190017" y="4898092"/>
            <a:ext cx="832432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68116FC3-6A73-78FB-D047-4275FFA3C4F6}"/>
              </a:ext>
            </a:extLst>
          </p:cNvPr>
          <p:cNvSpPr/>
          <p:nvPr/>
        </p:nvSpPr>
        <p:spPr>
          <a:xfrm>
            <a:off x="970171" y="2831914"/>
            <a:ext cx="3751618" cy="4214553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endParaRPr lang="es-ES" sz="1476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EF9AAA-2126-5E55-480F-29B548520046}"/>
              </a:ext>
            </a:extLst>
          </p:cNvPr>
          <p:cNvSpPr txBox="1"/>
          <p:nvPr/>
        </p:nvSpPr>
        <p:spPr>
          <a:xfrm>
            <a:off x="2521075" y="2846417"/>
            <a:ext cx="843119" cy="2504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899952"/>
            <a:r>
              <a:rPr lang="es-ES" sz="1476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SOPORTE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BBD9997-4549-8707-FAE4-05BFDB3FC186}"/>
              </a:ext>
            </a:extLst>
          </p:cNvPr>
          <p:cNvSpPr/>
          <p:nvPr/>
        </p:nvSpPr>
        <p:spPr>
          <a:xfrm>
            <a:off x="1273574" y="3445991"/>
            <a:ext cx="1389472" cy="629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Maquinaria varia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ABB0070F-0B2E-4A43-5578-3299ED147648}"/>
              </a:ext>
            </a:extLst>
          </p:cNvPr>
          <p:cNvSpPr/>
          <p:nvPr/>
        </p:nvSpPr>
        <p:spPr>
          <a:xfrm>
            <a:off x="2969470" y="3441677"/>
            <a:ext cx="1384822" cy="629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Maquinaria usada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2BD1BB2-158B-CA78-0A74-33D017DA75D2}"/>
              </a:ext>
            </a:extLst>
          </p:cNvPr>
          <p:cNvSpPr/>
          <p:nvPr/>
        </p:nvSpPr>
        <p:spPr>
          <a:xfrm>
            <a:off x="1273573" y="4268253"/>
            <a:ext cx="1389472" cy="629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Producto (PLM)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261BDAF-C098-0B92-D3B3-1E71ED0EB0D4}"/>
              </a:ext>
            </a:extLst>
          </p:cNvPr>
          <p:cNvSpPr/>
          <p:nvPr/>
        </p:nvSpPr>
        <p:spPr>
          <a:xfrm>
            <a:off x="2969469" y="4263939"/>
            <a:ext cx="1384822" cy="629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Mercado/ Marketing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4038279-BBD0-01C2-328E-3F08D6632E22}"/>
              </a:ext>
            </a:extLst>
          </p:cNvPr>
          <p:cNvSpPr/>
          <p:nvPr/>
        </p:nvSpPr>
        <p:spPr>
          <a:xfrm>
            <a:off x="1273573" y="5108879"/>
            <a:ext cx="1389472" cy="629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Alquiler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29BB4DF-EAC8-C420-90F0-A61799CA80D6}"/>
              </a:ext>
            </a:extLst>
          </p:cNvPr>
          <p:cNvSpPr/>
          <p:nvPr/>
        </p:nvSpPr>
        <p:spPr>
          <a:xfrm>
            <a:off x="2969469" y="5104565"/>
            <a:ext cx="1384822" cy="629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Administración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52D55C1-7B0B-4BEF-755B-30AF06B60938}"/>
              </a:ext>
            </a:extLst>
          </p:cNvPr>
          <p:cNvSpPr/>
          <p:nvPr/>
        </p:nvSpPr>
        <p:spPr>
          <a:xfrm>
            <a:off x="1273573" y="5921592"/>
            <a:ext cx="1389472" cy="629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Proyectos especiales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E108AC7-8793-2824-5276-48B356E37605}"/>
              </a:ext>
            </a:extLst>
          </p:cNvPr>
          <p:cNvSpPr/>
          <p:nvPr/>
        </p:nvSpPr>
        <p:spPr>
          <a:xfrm>
            <a:off x="2969469" y="5917278"/>
            <a:ext cx="1384822" cy="629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476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Cuentas clave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DB28E65-8DC5-2226-6114-66AD8AB9F0B3}"/>
              </a:ext>
            </a:extLst>
          </p:cNvPr>
          <p:cNvSpPr/>
          <p:nvPr/>
        </p:nvSpPr>
        <p:spPr>
          <a:xfrm>
            <a:off x="970171" y="2060943"/>
            <a:ext cx="9055208" cy="5743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772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Dirección Comercial</a:t>
            </a:r>
          </a:p>
        </p:txBody>
      </p:sp>
    </p:spTree>
    <p:extLst>
      <p:ext uri="{BB962C8B-B14F-4D97-AF65-F5344CB8AC3E}">
        <p14:creationId xmlns:p14="http://schemas.microsoft.com/office/powerpoint/2010/main" val="328728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496" y="629967"/>
            <a:ext cx="11060919" cy="77396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46CAAE-0266-1AF5-C206-271CA056AE3B}"/>
              </a:ext>
            </a:extLst>
          </p:cNvPr>
          <p:cNvSpPr txBox="1"/>
          <p:nvPr/>
        </p:nvSpPr>
        <p:spPr>
          <a:xfrm>
            <a:off x="1977656" y="776177"/>
            <a:ext cx="887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u="sng" dirty="0">
                <a:latin typeface="Aptos" panose="020B0004020202020204" pitchFamily="34" charset="0"/>
              </a:rPr>
              <a:t>EVOLUCIÓN PRINCIPALES INDICADORES ( Jun 2025 )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68D36A-388A-7AF7-F527-4A6362DB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7" y="1454864"/>
            <a:ext cx="11060918" cy="58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3147D-498A-BFBC-4EDF-32FFAEF95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>
            <a:extLst>
              <a:ext uri="{FF2B5EF4-FFF2-40B4-BE49-F238E27FC236}">
                <a16:creationId xmlns:a16="http://schemas.microsoft.com/office/drawing/2014/main" id="{B3BD78F5-69C7-4235-0C0F-B699D6FC7B9B}"/>
              </a:ext>
            </a:extLst>
          </p:cNvPr>
          <p:cNvSpPr txBox="1"/>
          <p:nvPr/>
        </p:nvSpPr>
        <p:spPr>
          <a:xfrm>
            <a:off x="662150" y="7238009"/>
            <a:ext cx="1215615" cy="4386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 rtl="0">
              <a:defRPr lang="es-es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899952"/>
            <a:r>
              <a:rPr lang="es-ES" sz="3149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202X-Situación Final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09474ED-49D0-3326-473A-5AF912F65F5C}"/>
              </a:ext>
            </a:extLst>
          </p:cNvPr>
          <p:cNvSpPr/>
          <p:nvPr/>
        </p:nvSpPr>
        <p:spPr>
          <a:xfrm>
            <a:off x="1877765" y="2242872"/>
            <a:ext cx="7862266" cy="789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772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/>
              </a:rPr>
              <a:t>DG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DEF2E48-8F46-CE4E-D421-684FB70592DE}"/>
              </a:ext>
            </a:extLst>
          </p:cNvPr>
          <p:cNvSpPr/>
          <p:nvPr/>
        </p:nvSpPr>
        <p:spPr>
          <a:xfrm>
            <a:off x="1877765" y="3166583"/>
            <a:ext cx="1471984" cy="1387524"/>
          </a:xfrm>
          <a:prstGeom prst="roundRect">
            <a:avLst>
              <a:gd name="adj" fmla="val 111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DESARROLLO DE NEGOCIO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497901AC-85E3-FEDE-40C5-CE7ACFC24AF6}"/>
              </a:ext>
            </a:extLst>
          </p:cNvPr>
          <p:cNvSpPr/>
          <p:nvPr/>
        </p:nvSpPr>
        <p:spPr>
          <a:xfrm>
            <a:off x="3674660" y="3166583"/>
            <a:ext cx="6065371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 DIRECTIVO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92766D36-FB7F-F2D0-6EF0-84E076EDB010}"/>
              </a:ext>
            </a:extLst>
          </p:cNvPr>
          <p:cNvSpPr/>
          <p:nvPr/>
        </p:nvSpPr>
        <p:spPr>
          <a:xfrm>
            <a:off x="3674660" y="3936946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Ventas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379C8644-2DFD-E98E-6410-48C623B0272D}"/>
              </a:ext>
            </a:extLst>
          </p:cNvPr>
          <p:cNvSpPr/>
          <p:nvPr/>
        </p:nvSpPr>
        <p:spPr>
          <a:xfrm>
            <a:off x="4926998" y="3936946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Posventa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3B4A5C8-2555-F584-4F9E-7DD5E6C4E129}"/>
              </a:ext>
            </a:extLst>
          </p:cNvPr>
          <p:cNvSpPr/>
          <p:nvPr/>
        </p:nvSpPr>
        <p:spPr>
          <a:xfrm>
            <a:off x="6179336" y="3948735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TAP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3A68F65-E154-074A-66D7-3BDA91E4FAD2}"/>
              </a:ext>
            </a:extLst>
          </p:cNvPr>
          <p:cNvSpPr/>
          <p:nvPr/>
        </p:nvSpPr>
        <p:spPr>
          <a:xfrm>
            <a:off x="7431675" y="3936947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RRRH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27315513-5A6A-7353-D0C5-09F021C5AB87}"/>
              </a:ext>
            </a:extLst>
          </p:cNvPr>
          <p:cNvSpPr/>
          <p:nvPr/>
        </p:nvSpPr>
        <p:spPr>
          <a:xfrm>
            <a:off x="8684013" y="3947373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Admon y Finanzas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2054FE3-FF3F-1000-B15C-73E67855E7DF}"/>
              </a:ext>
            </a:extLst>
          </p:cNvPr>
          <p:cNvSpPr/>
          <p:nvPr/>
        </p:nvSpPr>
        <p:spPr>
          <a:xfrm>
            <a:off x="3674660" y="4844546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17553B94-F9C1-8C3B-EAFC-0422F0944160}"/>
              </a:ext>
            </a:extLst>
          </p:cNvPr>
          <p:cNvSpPr/>
          <p:nvPr/>
        </p:nvSpPr>
        <p:spPr>
          <a:xfrm>
            <a:off x="6179336" y="4857803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D3064DC-8F29-1223-9D4B-6C5B6C5BFEF2}"/>
              </a:ext>
            </a:extLst>
          </p:cNvPr>
          <p:cNvSpPr/>
          <p:nvPr/>
        </p:nvSpPr>
        <p:spPr>
          <a:xfrm>
            <a:off x="7431675" y="4843763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DE205ADB-C953-C769-C307-888F2F23C164}"/>
              </a:ext>
            </a:extLst>
          </p:cNvPr>
          <p:cNvSpPr/>
          <p:nvPr/>
        </p:nvSpPr>
        <p:spPr>
          <a:xfrm>
            <a:off x="8684013" y="4843766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EDA4AA60-6BEA-8FD1-80C7-5A40D80B0A05}"/>
              </a:ext>
            </a:extLst>
          </p:cNvPr>
          <p:cNvSpPr/>
          <p:nvPr/>
        </p:nvSpPr>
        <p:spPr>
          <a:xfrm>
            <a:off x="4926998" y="4848360"/>
            <a:ext cx="1056018" cy="628069"/>
          </a:xfrm>
          <a:prstGeom prst="roundRect">
            <a:avLst>
              <a:gd name="adj" fmla="val 111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9952"/>
            <a:r>
              <a:rPr lang="es-ES" sz="1279" b="1" dirty="0">
                <a:solidFill>
                  <a:prstClr val="black"/>
                </a:solidFill>
                <a:latin typeface="Calibri Light"/>
              </a:rPr>
              <a:t>Equipos de trabajo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D9F14C-9E4B-7C0B-56A5-AA0AFCF2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660" y="5684611"/>
            <a:ext cx="1056289" cy="11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13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5C4EF05-05F8-FF77-8266-73A3AC20E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" y="2987040"/>
            <a:ext cx="10990898" cy="19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A5A6A62-9A73-37DC-EB2D-DF2099C57FD3}"/>
              </a:ext>
            </a:extLst>
          </p:cNvPr>
          <p:cNvSpPr txBox="1"/>
          <p:nvPr/>
        </p:nvSpPr>
        <p:spPr>
          <a:xfrm>
            <a:off x="22636" y="109924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4748B3D8-01D9-53B1-0B3A-FB761BDF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457" y="776620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D9166E94-A9F0-488A-9E0A-C3E0144D5E29}"/>
              </a:ext>
            </a:extLst>
          </p:cNvPr>
          <p:cNvSpPr txBox="1"/>
          <p:nvPr/>
        </p:nvSpPr>
        <p:spPr>
          <a:xfrm>
            <a:off x="1071225" y="91919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jun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7242791F-DBF9-F7C1-EDFD-DFDE2FC7A2C7}"/>
              </a:ext>
            </a:extLst>
          </p:cNvPr>
          <p:cNvSpPr txBox="1"/>
          <p:nvPr/>
        </p:nvSpPr>
        <p:spPr>
          <a:xfrm>
            <a:off x="7339900" y="101042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2F704BD5-18E0-BF9D-CD2B-0B0A43BE5564}"/>
              </a:ext>
            </a:extLst>
          </p:cNvPr>
          <p:cNvGraphicFramePr>
            <a:graphicFrameLocks/>
          </p:cNvGraphicFramePr>
          <p:nvPr/>
        </p:nvGraphicFramePr>
        <p:xfrm>
          <a:off x="7118159" y="1382848"/>
          <a:ext cx="4696840" cy="399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A709B-754E-9AD3-D818-56214E82E7FF}"/>
              </a:ext>
            </a:extLst>
          </p:cNvPr>
          <p:cNvSpPr txBox="1"/>
          <p:nvPr/>
        </p:nvSpPr>
        <p:spPr>
          <a:xfrm>
            <a:off x="-25627" y="6933436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jun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DA918DB8-75DD-385B-60BF-03CDF8CF7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399" y="6561521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8FE857A-C77F-E32A-4AA4-F7B6D988969A}"/>
              </a:ext>
            </a:extLst>
          </p:cNvPr>
          <p:cNvSpPr txBox="1"/>
          <p:nvPr/>
        </p:nvSpPr>
        <p:spPr>
          <a:xfrm>
            <a:off x="5432941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jun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0442CC4-66A2-13FE-0D0A-40E7940BC936}"/>
              </a:ext>
            </a:extLst>
          </p:cNvPr>
          <p:cNvSpPr/>
          <p:nvPr/>
        </p:nvSpPr>
        <p:spPr>
          <a:xfrm>
            <a:off x="592054" y="5307680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445D43-6C7F-BDC2-A0DE-902E3E0CD9F6}"/>
              </a:ext>
            </a:extLst>
          </p:cNvPr>
          <p:cNvSpPr txBox="1"/>
          <p:nvPr/>
        </p:nvSpPr>
        <p:spPr>
          <a:xfrm>
            <a:off x="2119364" y="5626878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1,944%</a:t>
            </a:r>
          </a:p>
          <a:p>
            <a:r>
              <a:rPr lang="es-ES" sz="1378" dirty="0"/>
              <a:t>Eur360  2,072%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A13B94B8-B209-C3BF-6BA9-DD61CAB7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" y="4619596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7A82D739-271D-9F7B-3EC3-3F7E9AC239BD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0DA97E57-F2AF-4D6A-03B0-4C017337D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3" y="1313005"/>
            <a:ext cx="7289947" cy="374997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95CDDEC-C0CB-9250-9D3C-D6DBE77A6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627" y="7370613"/>
            <a:ext cx="4717466" cy="877494"/>
          </a:xfrm>
          <a:prstGeom prst="rect">
            <a:avLst/>
          </a:prstGeom>
        </p:spPr>
      </p:pic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5F618384-2DE0-B683-1F7F-8F25DF81F219}"/>
              </a:ext>
            </a:extLst>
          </p:cNvPr>
          <p:cNvGraphicFramePr>
            <a:graphicFrameLocks/>
          </p:cNvGraphicFramePr>
          <p:nvPr/>
        </p:nvGraphicFramePr>
        <p:xfrm>
          <a:off x="8103763" y="5977825"/>
          <a:ext cx="3896149" cy="266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6313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04C4-24D5-327A-DE51-275E83E3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52318A8-8989-92AE-722A-1E270A874A53}"/>
              </a:ext>
            </a:extLst>
          </p:cNvPr>
          <p:cNvSpPr txBox="1"/>
          <p:nvPr/>
        </p:nvSpPr>
        <p:spPr>
          <a:xfrm>
            <a:off x="55036" y="20991"/>
            <a:ext cx="11063004" cy="54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53" b="1" dirty="0">
                <a:latin typeface="Ghotam book"/>
              </a:rPr>
              <a:t>TESORERÍA</a:t>
            </a:r>
          </a:p>
        </p:txBody>
      </p:sp>
      <p:pic>
        <p:nvPicPr>
          <p:cNvPr id="57" name="Gráfico 56" descr="Banco con relleno sólido">
            <a:extLst>
              <a:ext uri="{FF2B5EF4-FFF2-40B4-BE49-F238E27FC236}">
                <a16:creationId xmlns:a16="http://schemas.microsoft.com/office/drawing/2014/main" id="{712C7DC5-4D42-76B8-F4C2-D5F53A2E0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910" y="194797"/>
            <a:ext cx="697895" cy="69789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94CD30BF-3982-5188-585F-EC97DFAB3151}"/>
              </a:ext>
            </a:extLst>
          </p:cNvPr>
          <p:cNvSpPr txBox="1"/>
          <p:nvPr/>
        </p:nvSpPr>
        <p:spPr>
          <a:xfrm>
            <a:off x="1018804" y="466439"/>
            <a:ext cx="659961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68" b="1" dirty="0">
                <a:latin typeface="Ghotam book"/>
              </a:rPr>
              <a:t>Pool Bancario TRIVIUM jul 2025 C/P</a:t>
            </a:r>
          </a:p>
        </p:txBody>
      </p:sp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3A93EAB5-C0A3-2AD8-F580-6F7DD9455CED}"/>
              </a:ext>
            </a:extLst>
          </p:cNvPr>
          <p:cNvSpPr txBox="1"/>
          <p:nvPr/>
        </p:nvSpPr>
        <p:spPr>
          <a:xfrm>
            <a:off x="7260835" y="998421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jul 2025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8A1DB88-CCE8-8C22-15E4-C7902E790A53}"/>
              </a:ext>
            </a:extLst>
          </p:cNvPr>
          <p:cNvSpPr txBox="1"/>
          <p:nvPr/>
        </p:nvSpPr>
        <p:spPr>
          <a:xfrm>
            <a:off x="-289828" y="7489705"/>
            <a:ext cx="5687773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Otras Deudas jul 2025 L/P</a:t>
            </a:r>
          </a:p>
        </p:txBody>
      </p:sp>
      <p:pic>
        <p:nvPicPr>
          <p:cNvPr id="22" name="Gráfico 21" descr="Monedas contorno">
            <a:extLst>
              <a:ext uri="{FF2B5EF4-FFF2-40B4-BE49-F238E27FC236}">
                <a16:creationId xmlns:a16="http://schemas.microsoft.com/office/drawing/2014/main" id="{516C787B-85CA-FCE1-8B2D-9DAC159C8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811" y="7327243"/>
            <a:ext cx="899993" cy="8999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258029C-C698-6F6D-381C-19C7F15A675A}"/>
              </a:ext>
            </a:extLst>
          </p:cNvPr>
          <p:cNvSpPr txBox="1"/>
          <p:nvPr/>
        </p:nvSpPr>
        <p:spPr>
          <a:xfrm>
            <a:off x="6124504" y="5663242"/>
            <a:ext cx="56527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Composición Deuda TRIVIUM dic 2024 vs jul 2025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9B4CE4D-A8CC-C60D-D91D-6E4058EE9F06}"/>
              </a:ext>
            </a:extLst>
          </p:cNvPr>
          <p:cNvSpPr/>
          <p:nvPr/>
        </p:nvSpPr>
        <p:spPr>
          <a:xfrm>
            <a:off x="1810096" y="5977412"/>
            <a:ext cx="2986576" cy="122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38FAC7-2202-4E47-2E66-95079F9E27D2}"/>
              </a:ext>
            </a:extLst>
          </p:cNvPr>
          <p:cNvSpPr txBox="1"/>
          <p:nvPr/>
        </p:nvSpPr>
        <p:spPr>
          <a:xfrm>
            <a:off x="1844118" y="6307995"/>
            <a:ext cx="1459266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dirty="0"/>
              <a:t>Eur90    2,008%</a:t>
            </a:r>
          </a:p>
          <a:p>
            <a:r>
              <a:rPr lang="es-ES" sz="1378" dirty="0"/>
              <a:t>Eur360  2,126%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E03A2E31-9CCF-3A58-0395-0DF2AB154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13" y="5290015"/>
            <a:ext cx="2751017" cy="2751017"/>
          </a:xfrm>
          <a:prstGeom prst="rect">
            <a:avLst/>
          </a:prstGeom>
        </p:spPr>
      </p:pic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066815C6-E4B4-D044-8DFD-3458153023EC}"/>
              </a:ext>
            </a:extLst>
          </p:cNvPr>
          <p:cNvGraphicFramePr>
            <a:graphicFrameLocks/>
          </p:cNvGraphicFramePr>
          <p:nvPr/>
        </p:nvGraphicFramePr>
        <p:xfrm>
          <a:off x="4796672" y="5812521"/>
          <a:ext cx="3742744" cy="302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F2C238CC-686A-10FB-7F5D-61A4556A7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72302"/>
            <a:ext cx="9162308" cy="6199085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0E98A2C-28F0-23F7-5BD8-DD45AB504400}"/>
              </a:ext>
            </a:extLst>
          </p:cNvPr>
          <p:cNvGraphicFramePr>
            <a:graphicFrameLocks/>
          </p:cNvGraphicFramePr>
          <p:nvPr/>
        </p:nvGraphicFramePr>
        <p:xfrm>
          <a:off x="7321513" y="1392227"/>
          <a:ext cx="4678400" cy="3450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DD8550E7-4ADD-4293-8932-5E33CA6CBC50}"/>
              </a:ext>
            </a:extLst>
          </p:cNvPr>
          <p:cNvGraphicFramePr>
            <a:graphicFrameLocks/>
          </p:cNvGraphicFramePr>
          <p:nvPr/>
        </p:nvGraphicFramePr>
        <p:xfrm>
          <a:off x="8385824" y="6057048"/>
          <a:ext cx="3559683" cy="2880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22F6CC6-E8A2-A404-8DA8-73CFE66F6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11" y="7816136"/>
            <a:ext cx="5765583" cy="1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8EBFB-C8E7-7AC2-41E8-5C599288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885" y="435540"/>
            <a:ext cx="8640190" cy="593031"/>
          </a:xfrm>
        </p:spPr>
        <p:txBody>
          <a:bodyPr>
            <a:normAutofit fontScale="90000"/>
          </a:bodyPr>
          <a:lstStyle/>
          <a:p>
            <a:r>
              <a:rPr lang="es-ES" sz="3051" b="1" dirty="0">
                <a:latin typeface="Ghotam book"/>
              </a:rPr>
              <a:t>Evolución Renovaciones Bancarias TRIVIUM 2023- 2025</a:t>
            </a: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F4F5919-1FBE-3484-6CE7-AEBE1E1EAAF7}"/>
              </a:ext>
            </a:extLst>
          </p:cNvPr>
          <p:cNvSpPr txBox="1"/>
          <p:nvPr/>
        </p:nvSpPr>
        <p:spPr>
          <a:xfrm>
            <a:off x="1532838" y="881538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Participación</a:t>
            </a:r>
            <a:r>
              <a:rPr lang="es-ES" sz="1968" dirty="0">
                <a:latin typeface="Ghotam book"/>
              </a:rPr>
              <a:t> </a:t>
            </a:r>
            <a:r>
              <a:rPr lang="es-ES" sz="1968" b="1" dirty="0">
                <a:latin typeface="Ghotam book"/>
              </a:rPr>
              <a:t>Bancos en el Pool TRIVIUM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864EDFF-04F2-EF56-EF2D-B7D7776526A8}"/>
              </a:ext>
            </a:extLst>
          </p:cNvPr>
          <p:cNvGraphicFramePr>
            <a:graphicFrameLocks/>
          </p:cNvGraphicFramePr>
          <p:nvPr/>
        </p:nvGraphicFramePr>
        <p:xfrm>
          <a:off x="3872038" y="1429663"/>
          <a:ext cx="3021001" cy="335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C8F447-FD14-575D-5AC1-4EDD858697E3}"/>
              </a:ext>
            </a:extLst>
          </p:cNvPr>
          <p:cNvGraphicFramePr>
            <a:graphicFrameLocks/>
          </p:cNvGraphicFramePr>
          <p:nvPr/>
        </p:nvGraphicFramePr>
        <p:xfrm>
          <a:off x="6321906" y="1094041"/>
          <a:ext cx="5678007" cy="3982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7477069-FE07-3ADD-D8C4-88A7BAC61AEB}"/>
              </a:ext>
            </a:extLst>
          </p:cNvPr>
          <p:cNvGraphicFramePr>
            <a:graphicFrameLocks/>
          </p:cNvGraphicFramePr>
          <p:nvPr/>
        </p:nvGraphicFramePr>
        <p:xfrm>
          <a:off x="0" y="1275344"/>
          <a:ext cx="3952592" cy="3089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996EFD2-DDC1-7D04-EC2C-C52B394BC376}"/>
              </a:ext>
            </a:extLst>
          </p:cNvPr>
          <p:cNvSpPr txBox="1"/>
          <p:nvPr/>
        </p:nvSpPr>
        <p:spPr>
          <a:xfrm>
            <a:off x="8784083" y="639255"/>
            <a:ext cx="3215830" cy="4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8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hotam book"/>
              </a:rPr>
              <a:t>*Amarillo las entidades que salen año siguiente </a:t>
            </a:r>
          </a:p>
          <a:p>
            <a:r>
              <a:rPr lang="es-ES" sz="1181" i="1" dirty="0">
                <a:latin typeface="Ghotam book"/>
              </a:rPr>
              <a:t>*</a:t>
            </a:r>
            <a:r>
              <a:rPr lang="es-ES" sz="1181" b="1" i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verde las que entran vs año precedente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839CF8-0805-1E2D-4EAA-38AC54B9717C}"/>
              </a:ext>
            </a:extLst>
          </p:cNvPr>
          <p:cNvSpPr txBox="1"/>
          <p:nvPr/>
        </p:nvSpPr>
        <p:spPr>
          <a:xfrm>
            <a:off x="-202255" y="5166309"/>
            <a:ext cx="6486877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Condiciones Bancarias Promedias - Circulante TRIVIUM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E95E6C-C22E-3091-07DA-D30829D5FEE2}"/>
              </a:ext>
            </a:extLst>
          </p:cNvPr>
          <p:cNvSpPr txBox="1"/>
          <p:nvPr/>
        </p:nvSpPr>
        <p:spPr>
          <a:xfrm>
            <a:off x="7134094" y="5189374"/>
            <a:ext cx="4678400" cy="3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68" b="1" dirty="0">
                <a:latin typeface="Ghotam book"/>
              </a:rPr>
              <a:t>Tipos de Interés</a:t>
            </a:r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537858CE-4B89-5713-7570-40B70BA69EEB}"/>
              </a:ext>
            </a:extLst>
          </p:cNvPr>
          <p:cNvGraphicFramePr>
            <a:graphicFrameLocks/>
          </p:cNvGraphicFramePr>
          <p:nvPr/>
        </p:nvGraphicFramePr>
        <p:xfrm>
          <a:off x="6259114" y="5281358"/>
          <a:ext cx="6486877" cy="368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id="{8B8DF014-6962-A961-8C6A-B50E48A89183}"/>
              </a:ext>
            </a:extLst>
          </p:cNvPr>
          <p:cNvSpPr/>
          <p:nvPr/>
        </p:nvSpPr>
        <p:spPr>
          <a:xfrm>
            <a:off x="4809281" y="5541567"/>
            <a:ext cx="2434456" cy="15819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pic>
        <p:nvPicPr>
          <p:cNvPr id="38" name="Gráfico 37" descr="Banco con relleno sólido">
            <a:extLst>
              <a:ext uri="{FF2B5EF4-FFF2-40B4-BE49-F238E27FC236}">
                <a16:creationId xmlns:a16="http://schemas.microsoft.com/office/drawing/2014/main" id="{75880C56-F621-1408-6EFA-A44F8967B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90" y="640821"/>
            <a:ext cx="697895" cy="69789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3FCDE23-7875-859B-F81E-396D4C7CCB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0904" y="5797543"/>
            <a:ext cx="8958057" cy="1459405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1CDD296-5A20-F16D-64DE-30E0310FF73B}"/>
              </a:ext>
            </a:extLst>
          </p:cNvPr>
          <p:cNvSpPr txBox="1"/>
          <p:nvPr/>
        </p:nvSpPr>
        <p:spPr>
          <a:xfrm>
            <a:off x="207809" y="7579771"/>
            <a:ext cx="1161120" cy="115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Circulante 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TRIVIUM</a:t>
            </a:r>
          </a:p>
          <a:p>
            <a:pPr algn="ctr"/>
            <a:r>
              <a:rPr lang="es-ES" sz="1772" b="1" dirty="0">
                <a:solidFill>
                  <a:schemeClr val="accent6">
                    <a:lumMod val="50000"/>
                  </a:schemeClr>
                </a:solidFill>
                <a:latin typeface="Ghotam book"/>
              </a:rPr>
              <a:t>2025</a:t>
            </a:r>
          </a:p>
          <a:p>
            <a:endParaRPr lang="es-ES" sz="1575" b="1" dirty="0">
              <a:latin typeface="Ghotam book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BA52F9D-4398-373A-54CC-3727468CC805}"/>
              </a:ext>
            </a:extLst>
          </p:cNvPr>
          <p:cNvSpPr txBox="1"/>
          <p:nvPr/>
        </p:nvSpPr>
        <p:spPr>
          <a:xfrm>
            <a:off x="1684242" y="7648463"/>
            <a:ext cx="2713882" cy="93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78" b="1" dirty="0">
                <a:latin typeface="Ghotam book"/>
              </a:rPr>
              <a:t>44MM</a:t>
            </a:r>
          </a:p>
          <a:p>
            <a:r>
              <a:rPr lang="es-ES" sz="1378" dirty="0">
                <a:latin typeface="Ghotam book"/>
              </a:rPr>
              <a:t>39,5MM Pólizas de crédito</a:t>
            </a:r>
          </a:p>
          <a:p>
            <a:r>
              <a:rPr lang="es-ES" sz="1378" dirty="0">
                <a:latin typeface="Ghotam book"/>
              </a:rPr>
              <a:t>9,5MM Línea Financ. Pagos/Cobros</a:t>
            </a:r>
          </a:p>
          <a:p>
            <a:endParaRPr lang="es-ES" sz="1378" dirty="0">
              <a:latin typeface="Ghotam book"/>
            </a:endParaRPr>
          </a:p>
        </p:txBody>
      </p:sp>
      <p:sp>
        <p:nvSpPr>
          <p:cNvPr id="44" name="Signo más 43">
            <a:extLst>
              <a:ext uri="{FF2B5EF4-FFF2-40B4-BE49-F238E27FC236}">
                <a16:creationId xmlns:a16="http://schemas.microsoft.com/office/drawing/2014/main" id="{E9AF31AA-41EC-4970-3E73-860CD76F31C6}"/>
              </a:ext>
            </a:extLst>
          </p:cNvPr>
          <p:cNvSpPr/>
          <p:nvPr/>
        </p:nvSpPr>
        <p:spPr>
          <a:xfrm>
            <a:off x="4304418" y="7823623"/>
            <a:ext cx="362192" cy="31090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8C4F879-6CCA-B5AC-07F2-D82731510513}"/>
              </a:ext>
            </a:extLst>
          </p:cNvPr>
          <p:cNvSpPr txBox="1"/>
          <p:nvPr/>
        </p:nvSpPr>
        <p:spPr>
          <a:xfrm>
            <a:off x="4529856" y="7721585"/>
            <a:ext cx="2713881" cy="5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78" b="1" dirty="0">
                <a:latin typeface="Ghotam book"/>
              </a:rPr>
              <a:t>4,5MM</a:t>
            </a:r>
            <a:r>
              <a:rPr lang="es-ES" sz="1378" dirty="0">
                <a:latin typeface="Ghotam book"/>
              </a:rPr>
              <a:t> Confirming Pronto Pago </a:t>
            </a:r>
          </a:p>
          <a:p>
            <a:pPr algn="ctr"/>
            <a:r>
              <a:rPr lang="es-ES" sz="1378" dirty="0">
                <a:latin typeface="Ghotam book"/>
              </a:rPr>
              <a:t>en negociación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317CED3-DC91-273B-3CF9-FCD0D99DE9DF}"/>
              </a:ext>
            </a:extLst>
          </p:cNvPr>
          <p:cNvSpPr/>
          <p:nvPr/>
        </p:nvSpPr>
        <p:spPr>
          <a:xfrm>
            <a:off x="164471" y="7487710"/>
            <a:ext cx="6969623" cy="10324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noFill/>
            </a:endParaRPr>
          </a:p>
        </p:txBody>
      </p:sp>
      <p:sp>
        <p:nvSpPr>
          <p:cNvPr id="47" name="Es igual a 46">
            <a:extLst>
              <a:ext uri="{FF2B5EF4-FFF2-40B4-BE49-F238E27FC236}">
                <a16:creationId xmlns:a16="http://schemas.microsoft.com/office/drawing/2014/main" id="{7B5DA846-8B69-6B43-DE0F-72C358CFA7AF}"/>
              </a:ext>
            </a:extLst>
          </p:cNvPr>
          <p:cNvSpPr/>
          <p:nvPr/>
        </p:nvSpPr>
        <p:spPr>
          <a:xfrm>
            <a:off x="1386746" y="7877679"/>
            <a:ext cx="297497" cy="266317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7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6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99912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983E3C97-8D41-B1D8-2AB9-4DBA19F0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2" r="27076"/>
          <a:stretch/>
        </p:blipFill>
        <p:spPr>
          <a:xfrm>
            <a:off x="3467974" y="10"/>
            <a:ext cx="8531938" cy="899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92065" cy="8999537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1408A6-5685-1C85-BF85-995805D585CA}"/>
              </a:ext>
            </a:extLst>
          </p:cNvPr>
          <p:cNvSpPr txBox="1"/>
          <p:nvPr/>
        </p:nvSpPr>
        <p:spPr>
          <a:xfrm>
            <a:off x="470450" y="1472841"/>
            <a:ext cx="3959971" cy="420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SITUACIÓN </a:t>
            </a:r>
            <a:r>
              <a:rPr lang="en-US" sz="4700" b="1" dirty="0" err="1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junio</a:t>
            </a:r>
            <a:r>
              <a:rPr lang="en-US" sz="4700" b="1" dirty="0">
                <a:solidFill>
                  <a:schemeClr val="bg1"/>
                </a:solidFill>
                <a:latin typeface="Gotham HTF" pitchFamily="50" charset="0"/>
                <a:ea typeface="+mj-ea"/>
                <a:cs typeface="+mj-cs"/>
              </a:rPr>
              <a:t>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3953" y="570562"/>
            <a:ext cx="191990" cy="692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450" y="5966779"/>
            <a:ext cx="3914971" cy="2399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090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rivium">
      <a:dk1>
        <a:sysClr val="windowText" lastClr="000000"/>
      </a:dk1>
      <a:lt1>
        <a:sysClr val="window" lastClr="FFFFFF"/>
      </a:lt1>
      <a:dk2>
        <a:srgbClr val="234A36"/>
      </a:dk2>
      <a:lt2>
        <a:srgbClr val="F9D400"/>
      </a:lt2>
      <a:accent1>
        <a:srgbClr val="9ACB39"/>
      </a:accent1>
      <a:accent2>
        <a:srgbClr val="474F4F"/>
      </a:accent2>
      <a:accent3>
        <a:srgbClr val="40675B"/>
      </a:accent3>
      <a:accent4>
        <a:srgbClr val="FECF3F"/>
      </a:accent4>
      <a:accent5>
        <a:srgbClr val="098F35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765_TF16411174.potx" id="{5F3DD938-C21F-4389-A35E-D8DB32C0E2A8}" vid="{205F10A4-8404-438B-B1C6-A294624F10BC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e5f074-cedc-49b0-955f-684946febc6b">
      <Terms xmlns="http://schemas.microsoft.com/office/infopath/2007/PartnerControls"/>
    </lcf76f155ced4ddcb4097134ff3c332f>
    <TaxCatchAll xmlns="2df69f6e-dcc1-4b78-801c-3a375d166c9a" xsi:nil="true"/>
    <Fecha xmlns="94e5f074-cedc-49b0-955f-684946febc6b" xsi:nil="true"/>
    <SharedWithUsers xmlns="2df69f6e-dcc1-4b78-801c-3a375d166c9a">
      <UserInfo>
        <DisplayName>Javier Moreno</DisplayName>
        <AccountId>310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6BA23EC52E094EAF47C5A3331E4A93" ma:contentTypeVersion="25" ma:contentTypeDescription="Crear nuevo documento." ma:contentTypeScope="" ma:versionID="59c1cf3307a0b88d73a80e85d04d365d">
  <xsd:schema xmlns:xsd="http://www.w3.org/2001/XMLSchema" xmlns:xs="http://www.w3.org/2001/XMLSchema" xmlns:p="http://schemas.microsoft.com/office/2006/metadata/properties" xmlns:ns2="2df69f6e-dcc1-4b78-801c-3a375d166c9a" xmlns:ns3="94e5f074-cedc-49b0-955f-684946febc6b" targetNamespace="http://schemas.microsoft.com/office/2006/metadata/properties" ma:root="true" ma:fieldsID="442d118ced1f954c986a6e3f8c4de3e2" ns2:_="" ns3:_="">
    <xsd:import namespace="2df69f6e-dcc1-4b78-801c-3a375d166c9a"/>
    <xsd:import namespace="94e5f074-cedc-49b0-955f-684946febc6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Fecha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69f6e-dcc1-4b78-801c-3a375d166c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285d160-0eeb-47ac-95a1-46eec65cd85b}" ma:internalName="TaxCatchAll" ma:showField="CatchAllData" ma:web="2df69f6e-dcc1-4b78-801c-3a375d166c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5f074-cedc-49b0-955f-684946feb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76d5f8f2-355c-4bee-b5eb-89b23f4e29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Fecha" ma:index="24" nillable="true" ma:displayName="Fecha" ma:format="DateOnly" ma:indexed="true" ma:internalName="Fecha">
      <xsd:simpleType>
        <xsd:restriction base="dms:DateTim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DA221B-1F35-4515-9222-096E9B45E249}">
  <ds:schemaRefs>
    <ds:schemaRef ds:uri="http://schemas.microsoft.com/office/2006/documentManagement/types"/>
    <ds:schemaRef ds:uri="http://www.w3.org/XML/1998/namespace"/>
    <ds:schemaRef ds:uri="2df69f6e-dcc1-4b78-801c-3a375d166c9a"/>
    <ds:schemaRef ds:uri="http://schemas.openxmlformats.org/package/2006/metadata/core-properties"/>
    <ds:schemaRef ds:uri="94e5f074-cedc-49b0-955f-684946febc6b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CA5E7FE-A126-4B0C-9967-9EB91B2F7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f69f6e-dcc1-4b78-801c-3a375d166c9a"/>
    <ds:schemaRef ds:uri="94e5f074-cedc-49b0-955f-684946feb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82F867-911B-49CF-AE8E-6C959DDCD5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69776</TotalTime>
  <Words>2434</Words>
  <Application>Microsoft Office PowerPoint</Application>
  <PresentationFormat>Personalizado</PresentationFormat>
  <Paragraphs>832</Paragraphs>
  <Slides>51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51</vt:i4>
      </vt:variant>
    </vt:vector>
  </HeadingPairs>
  <TitlesOfParts>
    <vt:vector size="72" baseType="lpstr">
      <vt:lpstr>Abadi</vt:lpstr>
      <vt:lpstr>Aptos</vt:lpstr>
      <vt:lpstr>Aptos Narrow</vt:lpstr>
      <vt:lpstr>Aptos SemiBold</vt:lpstr>
      <vt:lpstr>Arial</vt:lpstr>
      <vt:lpstr>Bahnschrift SemiBold</vt:lpstr>
      <vt:lpstr>Calibri</vt:lpstr>
      <vt:lpstr>Calibri Light</vt:lpstr>
      <vt:lpstr>Ghotam book</vt:lpstr>
      <vt:lpstr>Gohtam book</vt:lpstr>
      <vt:lpstr>Gotham book</vt:lpstr>
      <vt:lpstr>Gotham HTF</vt:lpstr>
      <vt:lpstr>Gotham HTF Black</vt:lpstr>
      <vt:lpstr>Montserrat</vt:lpstr>
      <vt:lpstr>Red Hat Display</vt:lpstr>
      <vt:lpstr>Rockwell</vt:lpstr>
      <vt:lpstr>Symbol</vt:lpstr>
      <vt:lpstr>Times New Roman</vt:lpstr>
      <vt:lpstr>Wingdings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Renovaciones Bancarias TRIVIUM 2023- 2025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Plantilla</vt:lpstr>
      <vt:lpstr>Prácticas</vt:lpstr>
      <vt:lpstr>Plan de Salidas</vt:lpstr>
      <vt:lpstr>Dialenga</vt:lpstr>
      <vt:lpstr>Trimestre RRHH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Llano Velarde</dc:creator>
  <cp:lastModifiedBy>ALFONSO LLANO VELARDE</cp:lastModifiedBy>
  <cp:revision>58</cp:revision>
  <cp:lastPrinted>2025-03-25T07:59:31Z</cp:lastPrinted>
  <dcterms:created xsi:type="dcterms:W3CDTF">2023-05-05T06:35:09Z</dcterms:created>
  <dcterms:modified xsi:type="dcterms:W3CDTF">2025-09-02T06:31:36Z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0x010100D86BA23EC52E094EAF47C5A3331E4A93</vt:lpwstr>
  </property>
</Properties>
</file>